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EE4A9F6-A312-4730-8676-B80E2371F8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0608FF9-7ABB-49AF-9A78-97BD28F8C8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F6A72EC-3BDE-421E-AA3D-C0069A68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462A058-E4CA-44F3-9B88-BB99AAEB5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286996-4F56-4A1F-9B92-19FFE52A8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57135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B41734-1B8A-40C0-B58F-EF1B56EB1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79CEF79-8EC9-4ABE-8C10-306A81ED8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C6FB814-6580-4E35-A4AC-BAC5F7186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B2CD593-21F3-494B-B14A-3B9B3DD7B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579D1A4-7622-41CC-B87B-7AD5BF9DD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40386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5BE7A0-2D06-4E0C-9F18-0E9D8DD67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5DB0806-17B9-445A-BD0E-90D5D266F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215FC59-4537-4544-A91F-D9CDDE2AB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80C0B24-0E63-4DE2-92D5-334B87E26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FD4EDE9-8D1F-445F-B08A-0A00266A7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48100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584D27-C721-48C6-A0E0-35555EE0A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A1386C9-E347-4DD9-9BFC-4F377F075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75BCBE0-EFC8-45FA-94BC-318AF56FD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3EC8000-D972-4397-8E68-608C8891B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BA939EA-3276-4CAF-AA50-C75717E5A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63A95DE-3D10-4EBD-BCCD-B8A395D70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4291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AA5057-79D7-49E0-BD42-197C966EE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5BBC79F-03DB-4E56-B9D8-92AE67805C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5A9F8D6-80B0-497C-BFDC-1242EE532A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E5D88CF7-760D-4D98-9661-0B6F05FF3D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236B5F6-ADAA-4C2F-9B6F-611AACE9CB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0E4FD2F1-914B-4726-9565-29E5194F0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FD110A9F-A589-472F-9578-2C7293958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41311129-8A7B-498C-B957-0A5CB483A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90528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CFBDCB-457C-45E8-B4D6-EA4FEBFAD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8829138-2F4C-4D5E-B503-08C00166B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65B5F30-56A7-4489-B850-11EF476D7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C02401-B911-4F7C-8668-B2E2CE93D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2124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5289A62E-382A-4B31-AD85-4A455E2B3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E1A8087-F7B2-479C-8258-81C5D9725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82FFA3D-A439-4E3A-A9D9-7E47BD15B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9230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DC94C7-C05E-4F09-8B94-8D6972659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20D4850-6EC5-42EF-BBB4-D07E8C6B5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D533C3A-F1A5-445F-89B7-BB6F86CD1D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A79E574-A2AB-458A-99F5-0E2E88CCB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BF3BDEC-16A0-4BAB-B81D-C32F25927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0862E34-8399-400A-8853-3B8C1561A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60245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439174-39E5-4CD0-9FD9-75956A1B6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45E66C0-52BA-4D55-88EC-0C70BF558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54DA1B3-2DB2-4F06-B0DB-69D73E6F35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5D99A88-2A79-4C69-A7A3-9C8C13189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70A28EE-FFB5-4EF4-9F32-499293509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F298C1C-43DA-42D2-B654-D407A8BEA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01445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584300-7FED-424B-81AC-0A6820753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10AB7089-DE18-454B-A3FC-76ACF79081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256E0FF-7262-4DDD-8175-76E596E2D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F2193F6-8704-4BF5-89DD-397A48871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21DDDC0-5F0A-42CA-9D2A-1686D5DE9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63305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C740C577-DBD6-47A7-B4E2-90CB284814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2607405-BBED-4D17-BA1E-2FD4640E21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EA09578-12F3-4E51-9D2F-A9FDD307B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735B346-67F5-4704-B8CF-B6079AA07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CB2A2C2-20F1-429D-A336-A63FFE097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323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5468DFE-3ECB-493E-92DE-6EF39C4C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3B964CB-009D-4432-B54E-247912AB69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F13D4BF-1364-4A89-BAFC-8FB09A64A8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EEE86-9CA4-4522-B7BD-9AB9F65FB677}" type="datetimeFigureOut">
              <a:rPr lang="nl-BE" smtClean="0"/>
              <a:t>20/11/2017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15BE166-905B-4BF7-8308-95623EEC21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AB4CE1-5E72-477D-BC10-D3B30B3662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C53D7-6C89-48F5-A1AE-57D2AEA413F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53897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9" Type="http://schemas.openxmlformats.org/officeDocument/2006/relationships/tags" Target="../tags/tag39.xml"/><Relationship Id="rId21" Type="http://schemas.openxmlformats.org/officeDocument/2006/relationships/tags" Target="../tags/tag21.xml"/><Relationship Id="rId34" Type="http://schemas.openxmlformats.org/officeDocument/2006/relationships/tags" Target="../tags/tag34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50" Type="http://schemas.openxmlformats.org/officeDocument/2006/relationships/tags" Target="../tags/tag50.xml"/><Relationship Id="rId55" Type="http://schemas.openxmlformats.org/officeDocument/2006/relationships/tags" Target="../tags/tag55.xml"/><Relationship Id="rId63" Type="http://schemas.openxmlformats.org/officeDocument/2006/relationships/tags" Target="../tags/tag63.xml"/><Relationship Id="rId68" Type="http://schemas.openxmlformats.org/officeDocument/2006/relationships/tags" Target="../tags/tag68.xml"/><Relationship Id="rId76" Type="http://schemas.openxmlformats.org/officeDocument/2006/relationships/tags" Target="../tags/tag76.xml"/><Relationship Id="rId7" Type="http://schemas.openxmlformats.org/officeDocument/2006/relationships/tags" Target="../tags/tag7.xml"/><Relationship Id="rId71" Type="http://schemas.openxmlformats.org/officeDocument/2006/relationships/tags" Target="../tags/tag71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9" Type="http://schemas.openxmlformats.org/officeDocument/2006/relationships/tags" Target="../tags/tag29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53" Type="http://schemas.openxmlformats.org/officeDocument/2006/relationships/tags" Target="../tags/tag53.xml"/><Relationship Id="rId58" Type="http://schemas.openxmlformats.org/officeDocument/2006/relationships/tags" Target="../tags/tag58.xml"/><Relationship Id="rId66" Type="http://schemas.openxmlformats.org/officeDocument/2006/relationships/tags" Target="../tags/tag66.xml"/><Relationship Id="rId74" Type="http://schemas.openxmlformats.org/officeDocument/2006/relationships/tags" Target="../tags/tag74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tags" Target="../tags/tag49.xml"/><Relationship Id="rId57" Type="http://schemas.openxmlformats.org/officeDocument/2006/relationships/tags" Target="../tags/tag57.xml"/><Relationship Id="rId61" Type="http://schemas.openxmlformats.org/officeDocument/2006/relationships/tags" Target="../tags/tag61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52" Type="http://schemas.openxmlformats.org/officeDocument/2006/relationships/tags" Target="../tags/tag52.xml"/><Relationship Id="rId60" Type="http://schemas.openxmlformats.org/officeDocument/2006/relationships/tags" Target="../tags/tag60.xml"/><Relationship Id="rId65" Type="http://schemas.openxmlformats.org/officeDocument/2006/relationships/tags" Target="../tags/tag65.xml"/><Relationship Id="rId73" Type="http://schemas.openxmlformats.org/officeDocument/2006/relationships/tags" Target="../tags/tag73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43" Type="http://schemas.openxmlformats.org/officeDocument/2006/relationships/tags" Target="../tags/tag43.xml"/><Relationship Id="rId48" Type="http://schemas.openxmlformats.org/officeDocument/2006/relationships/tags" Target="../tags/tag48.xml"/><Relationship Id="rId56" Type="http://schemas.openxmlformats.org/officeDocument/2006/relationships/tags" Target="../tags/tag56.xml"/><Relationship Id="rId64" Type="http://schemas.openxmlformats.org/officeDocument/2006/relationships/tags" Target="../tags/tag64.xml"/><Relationship Id="rId69" Type="http://schemas.openxmlformats.org/officeDocument/2006/relationships/tags" Target="../tags/tag69.xml"/><Relationship Id="rId77" Type="http://schemas.openxmlformats.org/officeDocument/2006/relationships/slideLayout" Target="../slideLayouts/slideLayout7.xml"/><Relationship Id="rId8" Type="http://schemas.openxmlformats.org/officeDocument/2006/relationships/tags" Target="../tags/tag8.xml"/><Relationship Id="rId51" Type="http://schemas.openxmlformats.org/officeDocument/2006/relationships/tags" Target="../tags/tag51.xml"/><Relationship Id="rId72" Type="http://schemas.openxmlformats.org/officeDocument/2006/relationships/tags" Target="../tags/tag72.xml"/><Relationship Id="rId3" Type="http://schemas.openxmlformats.org/officeDocument/2006/relationships/tags" Target="../tags/tag3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46" Type="http://schemas.openxmlformats.org/officeDocument/2006/relationships/tags" Target="../tags/tag46.xml"/><Relationship Id="rId59" Type="http://schemas.openxmlformats.org/officeDocument/2006/relationships/tags" Target="../tags/tag59.xml"/><Relationship Id="rId67" Type="http://schemas.openxmlformats.org/officeDocument/2006/relationships/tags" Target="../tags/tag67.xml"/><Relationship Id="rId20" Type="http://schemas.openxmlformats.org/officeDocument/2006/relationships/tags" Target="../tags/tag20.xml"/><Relationship Id="rId41" Type="http://schemas.openxmlformats.org/officeDocument/2006/relationships/tags" Target="../tags/tag41.xml"/><Relationship Id="rId54" Type="http://schemas.openxmlformats.org/officeDocument/2006/relationships/tags" Target="../tags/tag54.xml"/><Relationship Id="rId62" Type="http://schemas.openxmlformats.org/officeDocument/2006/relationships/tags" Target="../tags/tag62.xml"/><Relationship Id="rId70" Type="http://schemas.openxmlformats.org/officeDocument/2006/relationships/tags" Target="../tags/tag70.xml"/><Relationship Id="rId75" Type="http://schemas.openxmlformats.org/officeDocument/2006/relationships/tags" Target="../tags/tag75.xml"/><Relationship Id="rId1" Type="http://schemas.openxmlformats.org/officeDocument/2006/relationships/tags" Target="../tags/tag1.xml"/><Relationship Id="rId6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9FAA7C-567B-4529-8678-84690C1293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230F1BF-D31C-4532-BE15-98ABA4C8D4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13964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3" name="OTLSHAPE_M_27460b2247f848e2b2b01804ec31c2b8_Connector1">
            <a:extLst>
              <a:ext uri="{FF2B5EF4-FFF2-40B4-BE49-F238E27FC236}">
                <a16:creationId xmlns:a16="http://schemas.microsoft.com/office/drawing/2014/main" id="{4FEC76DB-F8AB-4B04-9DC6-86D073767AE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9213819" y="2599478"/>
            <a:ext cx="0" cy="448522"/>
          </a:xfrm>
          <a:prstGeom prst="line">
            <a:avLst/>
          </a:prstGeom>
          <a:ln w="9525" cap="flat" cmpd="sng" algn="ctr">
            <a:solidFill>
              <a:srgbClr val="1F497E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2" name="OTLSHAPE_M_5fd24542d0244d76a4ce9347dd665daa_Connector1">
            <a:extLst>
              <a:ext uri="{FF2B5EF4-FFF2-40B4-BE49-F238E27FC236}">
                <a16:creationId xmlns:a16="http://schemas.microsoft.com/office/drawing/2014/main" id="{9FD36A9B-0EA3-4718-AF7F-B1DAF7838CBB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7816447" y="2567728"/>
            <a:ext cx="0" cy="480272"/>
          </a:xfrm>
          <a:prstGeom prst="line">
            <a:avLst/>
          </a:prstGeom>
          <a:ln w="9525" cap="flat" cmpd="sng" algn="ctr">
            <a:solidFill>
              <a:srgbClr val="1F497E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OTLSHAPE_M_9918e895b5cc460bbac3d6fb5a74af83_Connector1">
            <a:extLst>
              <a:ext uri="{FF2B5EF4-FFF2-40B4-BE49-F238E27FC236}">
                <a16:creationId xmlns:a16="http://schemas.microsoft.com/office/drawing/2014/main" id="{AB84F161-0119-44E6-835A-B10F606EEC5D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624330" y="2599478"/>
            <a:ext cx="0" cy="448522"/>
          </a:xfrm>
          <a:prstGeom prst="line">
            <a:avLst/>
          </a:prstGeom>
          <a:ln w="9525" cap="flat" cmpd="sng" algn="ctr">
            <a:solidFill>
              <a:srgbClr val="1F497E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OTLSHAPE_M_759c430a386649e9a9af07c7ecca358d_Connector1">
            <a:extLst>
              <a:ext uri="{FF2B5EF4-FFF2-40B4-BE49-F238E27FC236}">
                <a16:creationId xmlns:a16="http://schemas.microsoft.com/office/drawing/2014/main" id="{17E5E1BE-46AF-4698-BA8A-439130B787D3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2562340" y="2134235"/>
            <a:ext cx="0" cy="913765"/>
          </a:xfrm>
          <a:prstGeom prst="line">
            <a:avLst/>
          </a:prstGeom>
          <a:ln w="9525" cap="flat" cmpd="sng" algn="ctr">
            <a:solidFill>
              <a:srgbClr val="1F497E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" name="OTLSHAPE_T_da923452c3eb4aee93e69d78a7d8ef25_Shape">
            <a:extLst>
              <a:ext uri="{FF2B5EF4-FFF2-40B4-BE49-F238E27FC236}">
                <a16:creationId xmlns:a16="http://schemas.microsoft.com/office/drawing/2014/main" id="{BE3E4059-CA92-406C-9C7D-842C2A62E28F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2723662" y="4552992"/>
            <a:ext cx="1155700" cy="203200"/>
          </a:xfrm>
          <a:prstGeom prst="rect">
            <a:avLst/>
          </a:prstGeom>
          <a:solidFill>
            <a:srgbClr val="FEBA0A"/>
          </a:solidFill>
          <a:ln w="2857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513" name="OTLSHAPE_T_da923452c3eb4aee93e69d78a7d8ef25_ShapePercentage" hidden="1">
            <a:extLst>
              <a:ext uri="{FF2B5EF4-FFF2-40B4-BE49-F238E27FC236}">
                <a16:creationId xmlns:a16="http://schemas.microsoft.com/office/drawing/2014/main" id="{FE6E910B-86EC-4307-9353-F19799E76327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2723662" y="4552992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cxnSp>
        <p:nvCxnSpPr>
          <p:cNvPr id="511" name="OTLSHAPE_T_da923452c3eb4aee93e69d78a7d8ef25_RightVerticalConnector1" hidden="1">
            <a:extLst>
              <a:ext uri="{FF2B5EF4-FFF2-40B4-BE49-F238E27FC236}">
                <a16:creationId xmlns:a16="http://schemas.microsoft.com/office/drawing/2014/main" id="{ADA6F5FA-1AA2-4BD8-A249-32A47A1E719C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flipV="1">
            <a:off x="3878823" y="3429000"/>
            <a:ext cx="0" cy="1225592"/>
          </a:xfrm>
          <a:prstGeom prst="line">
            <a:avLst/>
          </a:prstGeom>
          <a:ln w="9525" cap="flat" cmpd="sng" algn="ctr">
            <a:solidFill>
              <a:srgbClr val="FEBA0A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OTLSHAPE_T_da923452c3eb4aee93e69d78a7d8ef25_LeftVerticalConnector3" hidden="1">
            <a:extLst>
              <a:ext uri="{FF2B5EF4-FFF2-40B4-BE49-F238E27FC236}">
                <a16:creationId xmlns:a16="http://schemas.microsoft.com/office/drawing/2014/main" id="{A98B6074-9002-48B2-9459-9AB0369856BE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>
            <a:off x="2723662" y="4318974"/>
            <a:ext cx="0" cy="335619"/>
          </a:xfrm>
          <a:prstGeom prst="line">
            <a:avLst/>
          </a:prstGeom>
          <a:ln w="9525" cap="flat" cmpd="sng" algn="ctr">
            <a:solidFill>
              <a:srgbClr val="FEBA0A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9" name="OTLSHAPE_T_da923452c3eb4aee93e69d78a7d8ef25_LeftVerticalConnector2" hidden="1">
            <a:extLst>
              <a:ext uri="{FF2B5EF4-FFF2-40B4-BE49-F238E27FC236}">
                <a16:creationId xmlns:a16="http://schemas.microsoft.com/office/drawing/2014/main" id="{C234B196-F196-4206-959B-E997B3A9668B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>
            <a:off x="2723662" y="3742055"/>
            <a:ext cx="0" cy="203200"/>
          </a:xfrm>
          <a:prstGeom prst="line">
            <a:avLst/>
          </a:prstGeom>
          <a:ln w="9525" cap="flat" cmpd="sng" algn="ctr">
            <a:solidFill>
              <a:srgbClr val="FEBA0A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OTLSHAPE_T_da923452c3eb4aee93e69d78a7d8ef25_LeftVerticalConnector1" hidden="1">
            <a:extLst>
              <a:ext uri="{FF2B5EF4-FFF2-40B4-BE49-F238E27FC236}">
                <a16:creationId xmlns:a16="http://schemas.microsoft.com/office/drawing/2014/main" id="{BC778A42-FC9D-413D-A0EB-B4AFC5CE1376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2723662" y="3429000"/>
            <a:ext cx="0" cy="127000"/>
          </a:xfrm>
          <a:prstGeom prst="line">
            <a:avLst/>
          </a:prstGeom>
          <a:ln w="9525" cap="flat" cmpd="sng" algn="ctr">
            <a:solidFill>
              <a:srgbClr val="FEBA0A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7" name="OTLSHAPE_TB_00000000000000000000000000000000_LeftEndCaps">
            <a:extLst>
              <a:ext uri="{FF2B5EF4-FFF2-40B4-BE49-F238E27FC236}">
                <a16:creationId xmlns:a16="http://schemas.microsoft.com/office/drawing/2014/main" id="{C54B9E06-67A9-4E16-8EF6-FDF2B2A9F9C8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220273" y="3100000"/>
            <a:ext cx="519117" cy="276999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spAutoFit/>
          </a:bodyPr>
          <a:lstStyle/>
          <a:p>
            <a:pPr algn="ctr"/>
            <a:r>
              <a:rPr lang="nl-BE" b="1" spc="-38" dirty="0">
                <a:solidFill>
                  <a:schemeClr val="accent2"/>
                </a:solidFill>
                <a:latin typeface="Trebuchet MS" panose="020B0603020202020204" pitchFamily="34" charset="0"/>
              </a:rPr>
              <a:t>2017</a:t>
            </a:r>
          </a:p>
        </p:txBody>
      </p:sp>
      <p:sp>
        <p:nvSpPr>
          <p:cNvPr id="438" name="OTLSHAPE_TB_00000000000000000000000000000000_RightEndCaps">
            <a:extLst>
              <a:ext uri="{FF2B5EF4-FFF2-40B4-BE49-F238E27FC236}">
                <a16:creationId xmlns:a16="http://schemas.microsoft.com/office/drawing/2014/main" id="{4169CBC6-0C1B-48CB-B605-D0F0258498EE}"/>
              </a:ext>
            </a:extLst>
          </p:cNvPr>
          <p:cNvSpPr txBox="1"/>
          <p:nvPr>
            <p:custDataLst>
              <p:tags r:id="rId13"/>
            </p:custDataLst>
          </p:nvPr>
        </p:nvSpPr>
        <p:spPr>
          <a:xfrm>
            <a:off x="11440807" y="3100000"/>
            <a:ext cx="519117" cy="276999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spAutoFit/>
          </a:bodyPr>
          <a:lstStyle/>
          <a:p>
            <a:pPr algn="ctr"/>
            <a:r>
              <a:rPr lang="nl-BE" b="1" spc="-38" dirty="0">
                <a:solidFill>
                  <a:schemeClr val="accent2"/>
                </a:solidFill>
                <a:latin typeface="Trebuchet MS" panose="020B0603020202020204" pitchFamily="34" charset="0"/>
              </a:rPr>
              <a:t>2019</a:t>
            </a:r>
          </a:p>
        </p:txBody>
      </p:sp>
      <p:sp>
        <p:nvSpPr>
          <p:cNvPr id="439" name="OTLSHAPE_TB_00000000000000000000000000000000_ScaleContainer">
            <a:extLst>
              <a:ext uri="{FF2B5EF4-FFF2-40B4-BE49-F238E27FC236}">
                <a16:creationId xmlns:a16="http://schemas.microsoft.com/office/drawing/2014/main" id="{B391DEBE-0BDA-425B-A400-D1450D302A14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44465" y="3048000"/>
            <a:ext cx="10515600" cy="381000"/>
          </a:xfrm>
          <a:prstGeom prst="roundRect">
            <a:avLst>
              <a:gd name="adj" fmla="val 100000"/>
            </a:avLst>
          </a:prstGeom>
          <a:gradFill flip="none" rotWithShape="1">
            <a:gsLst>
              <a:gs pos="0">
                <a:srgbClr val="44546A"/>
              </a:gs>
              <a:gs pos="0">
                <a:schemeClr val="dk2"/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8700000"/>
            </a:lightRig>
          </a:scene3d>
          <a:sp3d>
            <a:bevelT w="165100" h="1905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40" name="OTLSHAPE_TB_00000000000000000000000000000000_ElapsedTime">
            <a:extLst>
              <a:ext uri="{FF2B5EF4-FFF2-40B4-BE49-F238E27FC236}">
                <a16:creationId xmlns:a16="http://schemas.microsoft.com/office/drawing/2014/main" id="{6C945DD1-4317-4D94-810D-714AA68211EF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1009565" y="3352800"/>
            <a:ext cx="1498600" cy="76200"/>
          </a:xfrm>
          <a:prstGeom prst="roundRect">
            <a:avLst>
              <a:gd name="adj" fmla="val 10000000"/>
            </a:avLst>
          </a:prstGeom>
          <a:solidFill>
            <a:srgbClr val="FF0000">
              <a:alpha val="74902"/>
            </a:srgb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>
              <a:rot lat="0" lon="0" rev="0"/>
            </a:lightRig>
          </a:scene3d>
          <a:sp3d>
            <a:bevelT w="12700" h="139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41" name="OTLSHAPE_TB_00000000000000000000000000000000_TodayMarkerShape">
            <a:extLst>
              <a:ext uri="{FF2B5EF4-FFF2-40B4-BE49-F238E27FC236}">
                <a16:creationId xmlns:a16="http://schemas.microsoft.com/office/drawing/2014/main" id="{E50DAD0B-AC4A-4E7C-A495-ED035DE85457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2453509" y="3429000"/>
            <a:ext cx="114300" cy="127000"/>
          </a:xfrm>
          <a:prstGeom prst="triangle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>
            <a:outerShdw>
              <a:scrgbClr r="0" g="0" b="0">
                <a:alpha val="50000"/>
              </a:scrgbClr>
            </a:outerShdw>
          </a:effectLst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42" name="OTLSHAPE_TB_00000000000000000000000000000000_TodayMarkerText">
            <a:extLst>
              <a:ext uri="{FF2B5EF4-FFF2-40B4-BE49-F238E27FC236}">
                <a16:creationId xmlns:a16="http://schemas.microsoft.com/office/drawing/2014/main" id="{C8F97376-64BB-46E6-825B-1E1224B6BBC6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2232653" y="3556694"/>
            <a:ext cx="553871" cy="184666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spAutoFit/>
          </a:bodyPr>
          <a:lstStyle/>
          <a:p>
            <a:pPr algn="ctr"/>
            <a:r>
              <a:rPr lang="nl-BE" sz="1200" spc="-8">
                <a:solidFill>
                  <a:schemeClr val="dk1"/>
                </a:solidFill>
                <a:latin typeface="Trebuchet MS" panose="020B0603020202020204" pitchFamily="34" charset="0"/>
              </a:rPr>
              <a:t>vandaag</a:t>
            </a:r>
          </a:p>
        </p:txBody>
      </p:sp>
      <p:sp>
        <p:nvSpPr>
          <p:cNvPr id="443" name="OTLSHAPE_TB_00000000000000000000000000000000_TimescaleInterval1">
            <a:extLst>
              <a:ext uri="{FF2B5EF4-FFF2-40B4-BE49-F238E27FC236}">
                <a16:creationId xmlns:a16="http://schemas.microsoft.com/office/drawing/2014/main" id="{3CA4FE91-5A4A-452F-87B3-495A680E470A}"/>
              </a:ext>
            </a:extLst>
          </p:cNvPr>
          <p:cNvSpPr txBox="1"/>
          <p:nvPr>
            <p:custDataLst>
              <p:tags r:id="rId18"/>
            </p:custDataLst>
          </p:nvPr>
        </p:nvSpPr>
        <p:spPr>
          <a:xfrm>
            <a:off x="1073065" y="3145473"/>
            <a:ext cx="215900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20">
                <a:solidFill>
                  <a:schemeClr val="lt1"/>
                </a:solidFill>
                <a:latin typeface="Trebuchet MS" panose="020B0603020202020204" pitchFamily="34" charset="0"/>
              </a:rPr>
              <a:t>sep</a:t>
            </a:r>
          </a:p>
        </p:txBody>
      </p:sp>
      <p:cxnSp>
        <p:nvCxnSpPr>
          <p:cNvPr id="444" name="OTLSHAPE_TB_00000000000000000000000000000000_Separator1">
            <a:extLst>
              <a:ext uri="{FF2B5EF4-FFF2-40B4-BE49-F238E27FC236}">
                <a16:creationId xmlns:a16="http://schemas.microsoft.com/office/drawing/2014/main" id="{58AA2A97-24BB-4CC9-86E8-6F567ED87D5A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2146095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5" name="OTLSHAPE_TB_00000000000000000000000000000000_TimescaleInterval2">
            <a:extLst>
              <a:ext uri="{FF2B5EF4-FFF2-40B4-BE49-F238E27FC236}">
                <a16:creationId xmlns:a16="http://schemas.microsoft.com/office/drawing/2014/main" id="{F6CE5748-15AF-4D84-ACFD-2E09EDE71843}"/>
              </a:ext>
            </a:extLst>
          </p:cNvPr>
          <p:cNvSpPr txBox="1"/>
          <p:nvPr>
            <p:custDataLst>
              <p:tags r:id="rId20"/>
            </p:custDataLst>
          </p:nvPr>
        </p:nvSpPr>
        <p:spPr>
          <a:xfrm>
            <a:off x="2209595" y="3145473"/>
            <a:ext cx="228600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18">
                <a:solidFill>
                  <a:schemeClr val="lt1"/>
                </a:solidFill>
                <a:latin typeface="Trebuchet MS" panose="020B0603020202020204" pitchFamily="34" charset="0"/>
              </a:rPr>
              <a:t>nov</a:t>
            </a:r>
          </a:p>
        </p:txBody>
      </p:sp>
      <p:cxnSp>
        <p:nvCxnSpPr>
          <p:cNvPr id="446" name="OTLSHAPE_TB_00000000000000000000000000000000_Separator2">
            <a:extLst>
              <a:ext uri="{FF2B5EF4-FFF2-40B4-BE49-F238E27FC236}">
                <a16:creationId xmlns:a16="http://schemas.microsoft.com/office/drawing/2014/main" id="{7347E214-1531-4BC3-ABF2-CEED80C79631}"/>
              </a:ext>
            </a:extLst>
          </p:cNvPr>
          <p:cNvCxnSpPr/>
          <p:nvPr>
            <p:custDataLst>
              <p:tags r:id="rId21"/>
            </p:custDataLst>
          </p:nvPr>
        </p:nvCxnSpPr>
        <p:spPr>
          <a:xfrm>
            <a:off x="3282624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7" name="OTLSHAPE_TB_00000000000000000000000000000000_TimescaleInterval3">
            <a:extLst>
              <a:ext uri="{FF2B5EF4-FFF2-40B4-BE49-F238E27FC236}">
                <a16:creationId xmlns:a16="http://schemas.microsoft.com/office/drawing/2014/main" id="{1BDC3A16-0395-4CF3-BB64-99E1424EE176}"/>
              </a:ext>
            </a:extLst>
          </p:cNvPr>
          <p:cNvSpPr txBox="1"/>
          <p:nvPr>
            <p:custDataLst>
              <p:tags r:id="rId22"/>
            </p:custDataLst>
          </p:nvPr>
        </p:nvSpPr>
        <p:spPr>
          <a:xfrm>
            <a:off x="3346124" y="3145473"/>
            <a:ext cx="304955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20">
                <a:solidFill>
                  <a:schemeClr val="lt1"/>
                </a:solidFill>
                <a:latin typeface="Trebuchet MS" panose="020B0603020202020204" pitchFamily="34" charset="0"/>
              </a:rPr>
              <a:t>2018</a:t>
            </a:r>
          </a:p>
        </p:txBody>
      </p:sp>
      <p:cxnSp>
        <p:nvCxnSpPr>
          <p:cNvPr id="448" name="OTLSHAPE_TB_00000000000000000000000000000000_Separator3">
            <a:extLst>
              <a:ext uri="{FF2B5EF4-FFF2-40B4-BE49-F238E27FC236}">
                <a16:creationId xmlns:a16="http://schemas.microsoft.com/office/drawing/2014/main" id="{85D9FE69-8303-4065-BDF2-23EBA83D8926}"/>
              </a:ext>
            </a:extLst>
          </p:cNvPr>
          <p:cNvCxnSpPr/>
          <p:nvPr>
            <p:custDataLst>
              <p:tags r:id="rId23"/>
            </p:custDataLst>
          </p:nvPr>
        </p:nvCxnSpPr>
        <p:spPr>
          <a:xfrm>
            <a:off x="4381890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9" name="OTLSHAPE_TB_00000000000000000000000000000000_TimescaleInterval4">
            <a:extLst>
              <a:ext uri="{FF2B5EF4-FFF2-40B4-BE49-F238E27FC236}">
                <a16:creationId xmlns:a16="http://schemas.microsoft.com/office/drawing/2014/main" id="{2CCA15C5-0ECF-4EAA-AF21-6129FD326CD1}"/>
              </a:ext>
            </a:extLst>
          </p:cNvPr>
          <p:cNvSpPr txBox="1"/>
          <p:nvPr>
            <p:custDataLst>
              <p:tags r:id="rId24"/>
            </p:custDataLst>
          </p:nvPr>
        </p:nvSpPr>
        <p:spPr>
          <a:xfrm>
            <a:off x="4445390" y="3145473"/>
            <a:ext cx="228600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18">
                <a:solidFill>
                  <a:schemeClr val="lt1"/>
                </a:solidFill>
                <a:latin typeface="Trebuchet MS" panose="020B0603020202020204" pitchFamily="34" charset="0"/>
              </a:rPr>
              <a:t>mrt</a:t>
            </a:r>
          </a:p>
        </p:txBody>
      </p:sp>
      <p:cxnSp>
        <p:nvCxnSpPr>
          <p:cNvPr id="450" name="OTLSHAPE_TB_00000000000000000000000000000000_Separator4">
            <a:extLst>
              <a:ext uri="{FF2B5EF4-FFF2-40B4-BE49-F238E27FC236}">
                <a16:creationId xmlns:a16="http://schemas.microsoft.com/office/drawing/2014/main" id="{8B7CD8D2-BD54-4442-B2CE-41394089868E}"/>
              </a:ext>
            </a:extLst>
          </p:cNvPr>
          <p:cNvCxnSpPr/>
          <p:nvPr>
            <p:custDataLst>
              <p:tags r:id="rId25"/>
            </p:custDataLst>
          </p:nvPr>
        </p:nvCxnSpPr>
        <p:spPr>
          <a:xfrm>
            <a:off x="5518419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1" name="OTLSHAPE_TB_00000000000000000000000000000000_TimescaleInterval5">
            <a:extLst>
              <a:ext uri="{FF2B5EF4-FFF2-40B4-BE49-F238E27FC236}">
                <a16:creationId xmlns:a16="http://schemas.microsoft.com/office/drawing/2014/main" id="{27CDABD4-C7B7-44D1-942D-36B70C49149C}"/>
              </a:ext>
            </a:extLst>
          </p:cNvPr>
          <p:cNvSpPr txBox="1"/>
          <p:nvPr>
            <p:custDataLst>
              <p:tags r:id="rId26"/>
            </p:custDataLst>
          </p:nvPr>
        </p:nvSpPr>
        <p:spPr>
          <a:xfrm>
            <a:off x="5581920" y="3145473"/>
            <a:ext cx="231795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22">
                <a:solidFill>
                  <a:schemeClr val="lt1"/>
                </a:solidFill>
                <a:latin typeface="Trebuchet MS" panose="020B0603020202020204" pitchFamily="34" charset="0"/>
              </a:rPr>
              <a:t>mei</a:t>
            </a:r>
          </a:p>
        </p:txBody>
      </p:sp>
      <p:cxnSp>
        <p:nvCxnSpPr>
          <p:cNvPr id="452" name="OTLSHAPE_TB_00000000000000000000000000000000_Separator5">
            <a:extLst>
              <a:ext uri="{FF2B5EF4-FFF2-40B4-BE49-F238E27FC236}">
                <a16:creationId xmlns:a16="http://schemas.microsoft.com/office/drawing/2014/main" id="{C7D4C2CE-5D03-4A0E-8B74-260ED68134A3}"/>
              </a:ext>
            </a:extLst>
          </p:cNvPr>
          <p:cNvCxnSpPr/>
          <p:nvPr>
            <p:custDataLst>
              <p:tags r:id="rId27"/>
            </p:custDataLst>
          </p:nvPr>
        </p:nvCxnSpPr>
        <p:spPr>
          <a:xfrm>
            <a:off x="6654949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OTLSHAPE_TB_00000000000000000000000000000000_TimescaleInterval6">
            <a:extLst>
              <a:ext uri="{FF2B5EF4-FFF2-40B4-BE49-F238E27FC236}">
                <a16:creationId xmlns:a16="http://schemas.microsoft.com/office/drawing/2014/main" id="{FC69B17F-D944-4B52-B6B5-622D03D9AF79}"/>
              </a:ext>
            </a:extLst>
          </p:cNvPr>
          <p:cNvSpPr txBox="1"/>
          <p:nvPr>
            <p:custDataLst>
              <p:tags r:id="rId28"/>
            </p:custDataLst>
          </p:nvPr>
        </p:nvSpPr>
        <p:spPr>
          <a:xfrm>
            <a:off x="6718449" y="3145473"/>
            <a:ext cx="146130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18">
                <a:solidFill>
                  <a:schemeClr val="lt1"/>
                </a:solidFill>
                <a:latin typeface="Trebuchet MS" panose="020B0603020202020204" pitchFamily="34" charset="0"/>
              </a:rPr>
              <a:t>jul</a:t>
            </a:r>
          </a:p>
        </p:txBody>
      </p:sp>
      <p:cxnSp>
        <p:nvCxnSpPr>
          <p:cNvPr id="454" name="OTLSHAPE_TB_00000000000000000000000000000000_Separator6">
            <a:extLst>
              <a:ext uri="{FF2B5EF4-FFF2-40B4-BE49-F238E27FC236}">
                <a16:creationId xmlns:a16="http://schemas.microsoft.com/office/drawing/2014/main" id="{6FF2AD9A-842E-41B0-BAA6-9C75E23CEEBE}"/>
              </a:ext>
            </a:extLst>
          </p:cNvPr>
          <p:cNvCxnSpPr/>
          <p:nvPr>
            <p:custDataLst>
              <p:tags r:id="rId29"/>
            </p:custDataLst>
          </p:nvPr>
        </p:nvCxnSpPr>
        <p:spPr>
          <a:xfrm>
            <a:off x="7810110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OTLSHAPE_TB_00000000000000000000000000000000_TimescaleInterval7">
            <a:extLst>
              <a:ext uri="{FF2B5EF4-FFF2-40B4-BE49-F238E27FC236}">
                <a16:creationId xmlns:a16="http://schemas.microsoft.com/office/drawing/2014/main" id="{E8D62EDC-F8FE-45F8-98DD-3AE4A1D544E1}"/>
              </a:ext>
            </a:extLst>
          </p:cNvPr>
          <p:cNvSpPr txBox="1"/>
          <p:nvPr>
            <p:custDataLst>
              <p:tags r:id="rId30"/>
            </p:custDataLst>
          </p:nvPr>
        </p:nvSpPr>
        <p:spPr>
          <a:xfrm>
            <a:off x="7873610" y="3145473"/>
            <a:ext cx="215900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20">
                <a:solidFill>
                  <a:schemeClr val="lt1"/>
                </a:solidFill>
                <a:latin typeface="Trebuchet MS" panose="020B0603020202020204" pitchFamily="34" charset="0"/>
              </a:rPr>
              <a:t>sep</a:t>
            </a:r>
          </a:p>
        </p:txBody>
      </p:sp>
      <p:cxnSp>
        <p:nvCxnSpPr>
          <p:cNvPr id="456" name="OTLSHAPE_TB_00000000000000000000000000000000_Separator7">
            <a:extLst>
              <a:ext uri="{FF2B5EF4-FFF2-40B4-BE49-F238E27FC236}">
                <a16:creationId xmlns:a16="http://schemas.microsoft.com/office/drawing/2014/main" id="{202771C3-D811-404B-8B2E-004478D192AE}"/>
              </a:ext>
            </a:extLst>
          </p:cNvPr>
          <p:cNvCxnSpPr/>
          <p:nvPr>
            <p:custDataLst>
              <p:tags r:id="rId31"/>
            </p:custDataLst>
          </p:nvPr>
        </p:nvCxnSpPr>
        <p:spPr>
          <a:xfrm>
            <a:off x="8946639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OTLSHAPE_TB_00000000000000000000000000000000_TimescaleInterval8">
            <a:extLst>
              <a:ext uri="{FF2B5EF4-FFF2-40B4-BE49-F238E27FC236}">
                <a16:creationId xmlns:a16="http://schemas.microsoft.com/office/drawing/2014/main" id="{AFC71D8A-A289-4586-A47D-2708F9955B99}"/>
              </a:ext>
            </a:extLst>
          </p:cNvPr>
          <p:cNvSpPr txBox="1"/>
          <p:nvPr>
            <p:custDataLst>
              <p:tags r:id="rId32"/>
            </p:custDataLst>
          </p:nvPr>
        </p:nvSpPr>
        <p:spPr>
          <a:xfrm>
            <a:off x="9010139" y="3145473"/>
            <a:ext cx="228600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18">
                <a:solidFill>
                  <a:schemeClr val="lt1"/>
                </a:solidFill>
                <a:latin typeface="Trebuchet MS" panose="020B0603020202020204" pitchFamily="34" charset="0"/>
              </a:rPr>
              <a:t>nov</a:t>
            </a:r>
          </a:p>
        </p:txBody>
      </p:sp>
      <p:cxnSp>
        <p:nvCxnSpPr>
          <p:cNvPr id="458" name="OTLSHAPE_TB_00000000000000000000000000000000_Separator8">
            <a:extLst>
              <a:ext uri="{FF2B5EF4-FFF2-40B4-BE49-F238E27FC236}">
                <a16:creationId xmlns:a16="http://schemas.microsoft.com/office/drawing/2014/main" id="{0129F7B5-B76D-47A1-86BC-ABD1B1F9D077}"/>
              </a:ext>
            </a:extLst>
          </p:cNvPr>
          <p:cNvCxnSpPr/>
          <p:nvPr>
            <p:custDataLst>
              <p:tags r:id="rId33"/>
            </p:custDataLst>
          </p:nvPr>
        </p:nvCxnSpPr>
        <p:spPr>
          <a:xfrm>
            <a:off x="10083168" y="3111500"/>
            <a:ext cx="0" cy="2540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9" name="OTLSHAPE_TB_00000000000000000000000000000000_TimescaleInterval9">
            <a:extLst>
              <a:ext uri="{FF2B5EF4-FFF2-40B4-BE49-F238E27FC236}">
                <a16:creationId xmlns:a16="http://schemas.microsoft.com/office/drawing/2014/main" id="{A71FB702-BAB2-44CE-A60C-C1EC750445EF}"/>
              </a:ext>
            </a:extLst>
          </p:cNvPr>
          <p:cNvSpPr txBox="1"/>
          <p:nvPr>
            <p:custDataLst>
              <p:tags r:id="rId34"/>
            </p:custDataLst>
          </p:nvPr>
        </p:nvSpPr>
        <p:spPr>
          <a:xfrm>
            <a:off x="10146669" y="3145473"/>
            <a:ext cx="304955" cy="186055"/>
          </a:xfrm>
          <a:prstGeom prst="rect">
            <a:avLst/>
          </a:prstGeom>
          <a:noFill/>
        </p:spPr>
        <p:txBody>
          <a:bodyPr vert="horz" wrap="none" lIns="0" tIns="0" rIns="0" bIns="0" rtlCol="0" anchor="ctr" anchorCtr="0">
            <a:noAutofit/>
          </a:bodyPr>
          <a:lstStyle/>
          <a:p>
            <a:r>
              <a:rPr lang="nl-BE" sz="1200" spc="-20">
                <a:solidFill>
                  <a:schemeClr val="lt1"/>
                </a:solidFill>
                <a:latin typeface="Trebuchet MS" panose="020B0603020202020204" pitchFamily="34" charset="0"/>
              </a:rPr>
              <a:t>2019</a:t>
            </a:r>
          </a:p>
        </p:txBody>
      </p:sp>
      <p:sp>
        <p:nvSpPr>
          <p:cNvPr id="464" name="OTLSHAPE_M_759c430a386649e9a9af07c7ecca358d_Title">
            <a:extLst>
              <a:ext uri="{FF2B5EF4-FFF2-40B4-BE49-F238E27FC236}">
                <a16:creationId xmlns:a16="http://schemas.microsoft.com/office/drawing/2014/main" id="{D08942A6-26F1-48BC-878D-0AF87946042E}"/>
              </a:ext>
            </a:extLst>
          </p:cNvPr>
          <p:cNvSpPr txBox="1"/>
          <p:nvPr>
            <p:custDataLst>
              <p:tags r:id="rId35"/>
            </p:custDataLst>
          </p:nvPr>
        </p:nvSpPr>
        <p:spPr>
          <a:xfrm>
            <a:off x="2784589" y="1991550"/>
            <a:ext cx="2135605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b="1" spc="-4" dirty="0">
                <a:solidFill>
                  <a:schemeClr val="dk1"/>
                </a:solidFill>
                <a:latin typeface="Trebuchet MS" panose="020B0603020202020204" pitchFamily="34" charset="0"/>
              </a:rPr>
              <a:t>communicatie aan personeel</a:t>
            </a:r>
          </a:p>
        </p:txBody>
      </p:sp>
      <p:sp>
        <p:nvSpPr>
          <p:cNvPr id="465" name="OTLSHAPE_M_759c430a386649e9a9af07c7ecca358d_Date">
            <a:extLst>
              <a:ext uri="{FF2B5EF4-FFF2-40B4-BE49-F238E27FC236}">
                <a16:creationId xmlns:a16="http://schemas.microsoft.com/office/drawing/2014/main" id="{D2FE14A3-07F4-4822-B992-05C2FFA5DE67}"/>
              </a:ext>
            </a:extLst>
          </p:cNvPr>
          <p:cNvSpPr txBox="1"/>
          <p:nvPr>
            <p:custDataLst>
              <p:tags r:id="rId36"/>
            </p:custDataLst>
          </p:nvPr>
        </p:nvSpPr>
        <p:spPr>
          <a:xfrm>
            <a:off x="2784590" y="2176098"/>
            <a:ext cx="1030240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spc="-12" dirty="0">
                <a:solidFill>
                  <a:schemeClr val="dk2"/>
                </a:solidFill>
                <a:latin typeface="Trebuchet MS" panose="020B0603020202020204" pitchFamily="34" charset="0"/>
              </a:rPr>
              <a:t>23 nov, 2017</a:t>
            </a:r>
          </a:p>
        </p:txBody>
      </p:sp>
      <p:sp>
        <p:nvSpPr>
          <p:cNvPr id="466" name="OTLSHAPE_M_759c430a386649e9a9af07c7ecca358d_Shape">
            <a:extLst>
              <a:ext uri="{FF2B5EF4-FFF2-40B4-BE49-F238E27FC236}">
                <a16:creationId xmlns:a16="http://schemas.microsoft.com/office/drawing/2014/main" id="{56E52BA8-9E74-40A9-AA3D-0D5C4FCEAD4B}"/>
              </a:ext>
            </a:extLst>
          </p:cNvPr>
          <p:cNvSpPr/>
          <p:nvPr>
            <p:custDataLst>
              <p:tags r:id="rId37"/>
            </p:custDataLst>
          </p:nvPr>
        </p:nvSpPr>
        <p:spPr>
          <a:xfrm rot="16200000">
            <a:off x="2587740" y="2134235"/>
            <a:ext cx="165100" cy="165100"/>
          </a:xfrm>
          <a:prstGeom prst="flowChartMerg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67" name="OTLSHAPE_M_9918e895b5cc460bbac3d6fb5a74af83_Title">
            <a:extLst>
              <a:ext uri="{FF2B5EF4-FFF2-40B4-BE49-F238E27FC236}">
                <a16:creationId xmlns:a16="http://schemas.microsoft.com/office/drawing/2014/main" id="{B297ADED-AD22-4B7C-B619-7AB641DD36E7}"/>
              </a:ext>
            </a:extLst>
          </p:cNvPr>
          <p:cNvSpPr txBox="1"/>
          <p:nvPr>
            <p:custDataLst>
              <p:tags r:id="rId38"/>
            </p:custDataLst>
          </p:nvPr>
        </p:nvSpPr>
        <p:spPr>
          <a:xfrm>
            <a:off x="3846580" y="2474083"/>
            <a:ext cx="1823622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b="1" spc="-4" dirty="0">
                <a:solidFill>
                  <a:schemeClr val="dk1"/>
                </a:solidFill>
                <a:latin typeface="Trebuchet MS" panose="020B0603020202020204" pitchFamily="34" charset="0"/>
              </a:rPr>
              <a:t>communicatie aan ouders</a:t>
            </a:r>
          </a:p>
        </p:txBody>
      </p:sp>
      <p:sp>
        <p:nvSpPr>
          <p:cNvPr id="468" name="OTLSHAPE_M_9918e895b5cc460bbac3d6fb5a74af83_Date">
            <a:extLst>
              <a:ext uri="{FF2B5EF4-FFF2-40B4-BE49-F238E27FC236}">
                <a16:creationId xmlns:a16="http://schemas.microsoft.com/office/drawing/2014/main" id="{F057A0C6-6A72-454E-88DA-3AAEB2AF75FF}"/>
              </a:ext>
            </a:extLst>
          </p:cNvPr>
          <p:cNvSpPr txBox="1"/>
          <p:nvPr>
            <p:custDataLst>
              <p:tags r:id="rId39"/>
            </p:custDataLst>
          </p:nvPr>
        </p:nvSpPr>
        <p:spPr>
          <a:xfrm>
            <a:off x="3846580" y="2628731"/>
            <a:ext cx="1055638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spc="-4" dirty="0">
                <a:solidFill>
                  <a:schemeClr val="dk2"/>
                </a:solidFill>
                <a:latin typeface="Trebuchet MS" panose="020B0603020202020204" pitchFamily="34" charset="0"/>
              </a:rPr>
              <a:t>18 jan, 2018</a:t>
            </a:r>
          </a:p>
        </p:txBody>
      </p:sp>
      <p:sp>
        <p:nvSpPr>
          <p:cNvPr id="469" name="OTLSHAPE_M_9918e895b5cc460bbac3d6fb5a74af83_Shape">
            <a:extLst>
              <a:ext uri="{FF2B5EF4-FFF2-40B4-BE49-F238E27FC236}">
                <a16:creationId xmlns:a16="http://schemas.microsoft.com/office/drawing/2014/main" id="{09CF5E7F-B5E7-4299-8CD3-604F63AEF6D3}"/>
              </a:ext>
            </a:extLst>
          </p:cNvPr>
          <p:cNvSpPr/>
          <p:nvPr>
            <p:custDataLst>
              <p:tags r:id="rId40"/>
            </p:custDataLst>
          </p:nvPr>
        </p:nvSpPr>
        <p:spPr>
          <a:xfrm rot="16200000">
            <a:off x="3649730" y="2599478"/>
            <a:ext cx="165100" cy="165100"/>
          </a:xfrm>
          <a:prstGeom prst="flowChartMerg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70" name="OTLSHAPE_M_5fd24542d0244d76a4ce9347dd665daa_Title">
            <a:extLst>
              <a:ext uri="{FF2B5EF4-FFF2-40B4-BE49-F238E27FC236}">
                <a16:creationId xmlns:a16="http://schemas.microsoft.com/office/drawing/2014/main" id="{2CF9B2FE-E28F-4FB1-8536-2EC3AF885801}"/>
              </a:ext>
            </a:extLst>
          </p:cNvPr>
          <p:cNvSpPr txBox="1"/>
          <p:nvPr>
            <p:custDataLst>
              <p:tags r:id="rId41"/>
            </p:custDataLst>
          </p:nvPr>
        </p:nvSpPr>
        <p:spPr>
          <a:xfrm>
            <a:off x="7978823" y="2412310"/>
            <a:ext cx="992137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b="1" spc="-8" dirty="0">
                <a:solidFill>
                  <a:schemeClr val="dk1"/>
                </a:solidFill>
                <a:latin typeface="Trebuchet MS" panose="020B0603020202020204" pitchFamily="34" charset="0"/>
              </a:rPr>
              <a:t>persmoment</a:t>
            </a:r>
          </a:p>
        </p:txBody>
      </p:sp>
      <p:sp>
        <p:nvSpPr>
          <p:cNvPr id="471" name="OTLSHAPE_M_5fd24542d0244d76a4ce9347dd665daa_Date">
            <a:extLst>
              <a:ext uri="{FF2B5EF4-FFF2-40B4-BE49-F238E27FC236}">
                <a16:creationId xmlns:a16="http://schemas.microsoft.com/office/drawing/2014/main" id="{8AE4A82A-2756-456D-AF7B-754B4057063B}"/>
              </a:ext>
            </a:extLst>
          </p:cNvPr>
          <p:cNvSpPr txBox="1"/>
          <p:nvPr>
            <p:custDataLst>
              <p:tags r:id="rId42"/>
            </p:custDataLst>
          </p:nvPr>
        </p:nvSpPr>
        <p:spPr>
          <a:xfrm>
            <a:off x="8102196" y="2660476"/>
            <a:ext cx="992137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spc="-4" dirty="0">
                <a:solidFill>
                  <a:schemeClr val="dk2"/>
                </a:solidFill>
                <a:latin typeface="Trebuchet MS" panose="020B0603020202020204" pitchFamily="34" charset="0"/>
              </a:rPr>
              <a:t>31 aug, 2018</a:t>
            </a:r>
          </a:p>
        </p:txBody>
      </p:sp>
      <p:sp>
        <p:nvSpPr>
          <p:cNvPr id="472" name="OTLSHAPE_M_5fd24542d0244d76a4ce9347dd665daa_Shape">
            <a:extLst>
              <a:ext uri="{FF2B5EF4-FFF2-40B4-BE49-F238E27FC236}">
                <a16:creationId xmlns:a16="http://schemas.microsoft.com/office/drawing/2014/main" id="{172688D3-567B-40B4-AC9B-F482B7248856}"/>
              </a:ext>
            </a:extLst>
          </p:cNvPr>
          <p:cNvSpPr/>
          <p:nvPr>
            <p:custDataLst>
              <p:tags r:id="rId43"/>
            </p:custDataLst>
          </p:nvPr>
        </p:nvSpPr>
        <p:spPr>
          <a:xfrm rot="16200000">
            <a:off x="7841847" y="2567728"/>
            <a:ext cx="228600" cy="228600"/>
          </a:xfrm>
          <a:prstGeom prst="flowChartMerge">
            <a:avLst/>
          </a:prstGeom>
          <a:solidFill>
            <a:srgbClr val="FEBA0A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73" name="OTLSHAPE_M_27460b2247f848e2b2b01804ec31c2b8_Title">
            <a:extLst>
              <a:ext uri="{FF2B5EF4-FFF2-40B4-BE49-F238E27FC236}">
                <a16:creationId xmlns:a16="http://schemas.microsoft.com/office/drawing/2014/main" id="{EB8B0291-494C-44ED-8335-46570DB518D1}"/>
              </a:ext>
            </a:extLst>
          </p:cNvPr>
          <p:cNvSpPr txBox="1"/>
          <p:nvPr>
            <p:custDataLst>
              <p:tags r:id="rId44"/>
            </p:custDataLst>
          </p:nvPr>
        </p:nvSpPr>
        <p:spPr>
          <a:xfrm>
            <a:off x="9436068" y="2451863"/>
            <a:ext cx="806023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b="1" spc="-8" dirty="0">
                <a:solidFill>
                  <a:schemeClr val="dk1"/>
                </a:solidFill>
                <a:latin typeface="Trebuchet MS" panose="020B0603020202020204" pitchFamily="34" charset="0"/>
              </a:rPr>
              <a:t>receptie</a:t>
            </a:r>
          </a:p>
        </p:txBody>
      </p:sp>
      <p:sp>
        <p:nvSpPr>
          <p:cNvPr id="474" name="OTLSHAPE_M_27460b2247f848e2b2b01804ec31c2b8_Date">
            <a:extLst>
              <a:ext uri="{FF2B5EF4-FFF2-40B4-BE49-F238E27FC236}">
                <a16:creationId xmlns:a16="http://schemas.microsoft.com/office/drawing/2014/main" id="{B5B2674A-8615-44DD-9B7B-3BE5FE833DEF}"/>
              </a:ext>
            </a:extLst>
          </p:cNvPr>
          <p:cNvSpPr txBox="1"/>
          <p:nvPr>
            <p:custDataLst>
              <p:tags r:id="rId45"/>
            </p:custDataLst>
          </p:nvPr>
        </p:nvSpPr>
        <p:spPr>
          <a:xfrm>
            <a:off x="9436068" y="2643582"/>
            <a:ext cx="1015555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spc="-12" dirty="0">
                <a:solidFill>
                  <a:schemeClr val="dk2"/>
                </a:solidFill>
                <a:latin typeface="Trebuchet MS" panose="020B0603020202020204" pitchFamily="34" charset="0"/>
              </a:rPr>
              <a:t>14 nov, 2018</a:t>
            </a:r>
          </a:p>
        </p:txBody>
      </p:sp>
      <p:sp>
        <p:nvSpPr>
          <p:cNvPr id="475" name="OTLSHAPE_M_27460b2247f848e2b2b01804ec31c2b8_Shape">
            <a:extLst>
              <a:ext uri="{FF2B5EF4-FFF2-40B4-BE49-F238E27FC236}">
                <a16:creationId xmlns:a16="http://schemas.microsoft.com/office/drawing/2014/main" id="{BD619A43-BFC7-4069-BE3F-7D9A17EC60E5}"/>
              </a:ext>
            </a:extLst>
          </p:cNvPr>
          <p:cNvSpPr/>
          <p:nvPr>
            <p:custDataLst>
              <p:tags r:id="rId46"/>
            </p:custDataLst>
          </p:nvPr>
        </p:nvSpPr>
        <p:spPr>
          <a:xfrm rot="16200000">
            <a:off x="9239219" y="2599478"/>
            <a:ext cx="165100" cy="165100"/>
          </a:xfrm>
          <a:prstGeom prst="flowChartMerge">
            <a:avLst/>
          </a:prstGeom>
          <a:solidFill>
            <a:srgbClr val="1AAA4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76" name="OTLSHAPE_T_3f8c68a426da457296a891566f1b5845_Shape">
            <a:extLst>
              <a:ext uri="{FF2B5EF4-FFF2-40B4-BE49-F238E27FC236}">
                <a16:creationId xmlns:a16="http://schemas.microsoft.com/office/drawing/2014/main" id="{BAE2D58A-A17B-4087-868F-1FED29B0B08F}"/>
              </a:ext>
            </a:extLst>
          </p:cNvPr>
          <p:cNvSpPr/>
          <p:nvPr>
            <p:custDataLst>
              <p:tags r:id="rId47"/>
            </p:custDataLst>
          </p:nvPr>
        </p:nvSpPr>
        <p:spPr>
          <a:xfrm>
            <a:off x="1009565" y="4115774"/>
            <a:ext cx="1714500" cy="203200"/>
          </a:xfrm>
          <a:prstGeom prst="roundRect">
            <a:avLst>
              <a:gd name="adj" fmla="val 100000"/>
            </a:avLst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77" name="OTLSHAPE_T_3f8c68a426da457296a891566f1b5845_ShapePercentage" hidden="1">
            <a:extLst>
              <a:ext uri="{FF2B5EF4-FFF2-40B4-BE49-F238E27FC236}">
                <a16:creationId xmlns:a16="http://schemas.microsoft.com/office/drawing/2014/main" id="{A129F79C-19CD-4B4F-BCEF-F2DBBC21BD56}"/>
              </a:ext>
            </a:extLst>
          </p:cNvPr>
          <p:cNvSpPr/>
          <p:nvPr>
            <p:custDataLst>
              <p:tags r:id="rId48"/>
            </p:custDataLst>
          </p:nvPr>
        </p:nvSpPr>
        <p:spPr>
          <a:xfrm>
            <a:off x="1009565" y="4115774"/>
            <a:ext cx="0" cy="0"/>
          </a:xfrm>
          <a:prstGeom prst="roundRect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78" name="OTLSHAPE_T_3f8c68a426da457296a891566f1b5845_Duration" hidden="1">
            <a:extLst>
              <a:ext uri="{FF2B5EF4-FFF2-40B4-BE49-F238E27FC236}">
                <a16:creationId xmlns:a16="http://schemas.microsoft.com/office/drawing/2014/main" id="{18BA316D-3378-41B0-9B49-1B1CB9A0D530}"/>
              </a:ext>
            </a:extLst>
          </p:cNvPr>
          <p:cNvSpPr txBox="1"/>
          <p:nvPr>
            <p:custDataLst>
              <p:tags r:id="rId49"/>
            </p:custDataLst>
          </p:nvPr>
        </p:nvSpPr>
        <p:spPr>
          <a:xfrm>
            <a:off x="0" y="3945255"/>
            <a:ext cx="4826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000">
                <a:solidFill>
                  <a:schemeClr val="accent2"/>
                </a:solidFill>
                <a:latin typeface="Calibri" panose="020F0502020204030204" pitchFamily="34" charset="0"/>
              </a:rPr>
              <a:t>92 dagen</a:t>
            </a:r>
          </a:p>
        </p:txBody>
      </p:sp>
      <p:sp>
        <p:nvSpPr>
          <p:cNvPr id="479" name="OTLSHAPE_T_3f8c68a426da457296a891566f1b5845_TextPercentage" hidden="1">
            <a:extLst>
              <a:ext uri="{FF2B5EF4-FFF2-40B4-BE49-F238E27FC236}">
                <a16:creationId xmlns:a16="http://schemas.microsoft.com/office/drawing/2014/main" id="{B7C7C6D6-13BA-4C49-96EB-6039146281D1}"/>
              </a:ext>
            </a:extLst>
          </p:cNvPr>
          <p:cNvSpPr txBox="1"/>
          <p:nvPr>
            <p:custDataLst>
              <p:tags r:id="rId50"/>
            </p:custDataLst>
          </p:nvPr>
        </p:nvSpPr>
        <p:spPr>
          <a:xfrm>
            <a:off x="0" y="4100280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480" name="OTLSHAPE_T_3f8c68a426da457296a891566f1b5845_JoinedDate" hidden="1">
            <a:extLst>
              <a:ext uri="{FF2B5EF4-FFF2-40B4-BE49-F238E27FC236}">
                <a16:creationId xmlns:a16="http://schemas.microsoft.com/office/drawing/2014/main" id="{061A6EB6-AD1E-4ACF-B642-B14D528D2712}"/>
              </a:ext>
            </a:extLst>
          </p:cNvPr>
          <p:cNvSpPr txBox="1"/>
          <p:nvPr>
            <p:custDataLst>
              <p:tags r:id="rId51"/>
            </p:custDataLst>
          </p:nvPr>
        </p:nvSpPr>
        <p:spPr>
          <a:xfrm>
            <a:off x="0" y="4100280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dk2"/>
              </a:solidFill>
              <a:latin typeface="Calibri" panose="020F0502020204030204" pitchFamily="34" charset="0"/>
            </a:endParaRPr>
          </a:p>
        </p:txBody>
      </p:sp>
      <p:sp>
        <p:nvSpPr>
          <p:cNvPr id="481" name="OTLSHAPE_T_3f8c68a426da457296a891566f1b5845_StartDate">
            <a:extLst>
              <a:ext uri="{FF2B5EF4-FFF2-40B4-BE49-F238E27FC236}">
                <a16:creationId xmlns:a16="http://schemas.microsoft.com/office/drawing/2014/main" id="{3D235167-CB90-4C9B-9D95-9BCD08E3F4F4}"/>
              </a:ext>
            </a:extLst>
          </p:cNvPr>
          <p:cNvSpPr txBox="1"/>
          <p:nvPr>
            <p:custDataLst>
              <p:tags r:id="rId52"/>
            </p:custDataLst>
          </p:nvPr>
        </p:nvSpPr>
        <p:spPr>
          <a:xfrm>
            <a:off x="214313" y="4109980"/>
            <a:ext cx="840734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spc="-8">
                <a:solidFill>
                  <a:schemeClr val="dk2"/>
                </a:solidFill>
                <a:latin typeface="Trebuchet MS" panose="020B0603020202020204" pitchFamily="34" charset="0"/>
              </a:rPr>
              <a:t>1 sep, 2017</a:t>
            </a:r>
          </a:p>
        </p:txBody>
      </p:sp>
      <p:sp>
        <p:nvSpPr>
          <p:cNvPr id="482" name="OTLSHAPE_T_3f8c68a426da457296a891566f1b5845_Title">
            <a:extLst>
              <a:ext uri="{FF2B5EF4-FFF2-40B4-BE49-F238E27FC236}">
                <a16:creationId xmlns:a16="http://schemas.microsoft.com/office/drawing/2014/main" id="{F5637BEC-3527-4BDD-A30A-8E1D5796D0E0}"/>
              </a:ext>
            </a:extLst>
          </p:cNvPr>
          <p:cNvSpPr txBox="1"/>
          <p:nvPr>
            <p:custDataLst>
              <p:tags r:id="rId53"/>
            </p:custDataLst>
          </p:nvPr>
        </p:nvSpPr>
        <p:spPr>
          <a:xfrm>
            <a:off x="1009564" y="3941222"/>
            <a:ext cx="2614765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b="1" spc="-4" dirty="0">
                <a:solidFill>
                  <a:schemeClr val="dk1"/>
                </a:solidFill>
                <a:latin typeface="Trebuchet MS" panose="020B0603020202020204" pitchFamily="34" charset="0"/>
              </a:rPr>
              <a:t>fase 1: verkennende gesprekken</a:t>
            </a:r>
          </a:p>
        </p:txBody>
      </p:sp>
      <p:sp>
        <p:nvSpPr>
          <p:cNvPr id="483" name="OTLSHAPE_T_3f8c68a426da457296a891566f1b5845_EndDate">
            <a:extLst>
              <a:ext uri="{FF2B5EF4-FFF2-40B4-BE49-F238E27FC236}">
                <a16:creationId xmlns:a16="http://schemas.microsoft.com/office/drawing/2014/main" id="{0BC24619-0667-4C6C-967D-71BC6F42ECEC}"/>
              </a:ext>
            </a:extLst>
          </p:cNvPr>
          <p:cNvSpPr txBox="1"/>
          <p:nvPr>
            <p:custDataLst>
              <p:tags r:id="rId54"/>
            </p:custDataLst>
          </p:nvPr>
        </p:nvSpPr>
        <p:spPr>
          <a:xfrm>
            <a:off x="2774461" y="4079039"/>
            <a:ext cx="1061181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spc="-8" dirty="0">
                <a:solidFill>
                  <a:schemeClr val="dk2"/>
                </a:solidFill>
                <a:latin typeface="Trebuchet MS" panose="020B0603020202020204" pitchFamily="34" charset="0"/>
              </a:rPr>
              <a:t>1 dec, 2017</a:t>
            </a:r>
          </a:p>
        </p:txBody>
      </p:sp>
      <p:sp>
        <p:nvSpPr>
          <p:cNvPr id="486" name="OTLSHAPE_T_da923452c3eb4aee93e69d78a7d8ef25_Duration" hidden="1">
            <a:extLst>
              <a:ext uri="{FF2B5EF4-FFF2-40B4-BE49-F238E27FC236}">
                <a16:creationId xmlns:a16="http://schemas.microsoft.com/office/drawing/2014/main" id="{AB01253A-0F76-47D7-96FA-D88C5940EEA1}"/>
              </a:ext>
            </a:extLst>
          </p:cNvPr>
          <p:cNvSpPr txBox="1"/>
          <p:nvPr>
            <p:custDataLst>
              <p:tags r:id="rId55"/>
            </p:custDataLst>
          </p:nvPr>
        </p:nvSpPr>
        <p:spPr>
          <a:xfrm>
            <a:off x="0" y="4382474"/>
            <a:ext cx="4826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000">
                <a:solidFill>
                  <a:schemeClr val="accent2"/>
                </a:solidFill>
                <a:latin typeface="Calibri" panose="020F0502020204030204" pitchFamily="34" charset="0"/>
              </a:rPr>
              <a:t>62 dagen</a:t>
            </a:r>
          </a:p>
        </p:txBody>
      </p:sp>
      <p:sp>
        <p:nvSpPr>
          <p:cNvPr id="487" name="OTLSHAPE_T_da923452c3eb4aee93e69d78a7d8ef25_TextPercentage" hidden="1">
            <a:extLst>
              <a:ext uri="{FF2B5EF4-FFF2-40B4-BE49-F238E27FC236}">
                <a16:creationId xmlns:a16="http://schemas.microsoft.com/office/drawing/2014/main" id="{96C4EB0B-860F-4054-99A0-79A277D9C0C6}"/>
              </a:ext>
            </a:extLst>
          </p:cNvPr>
          <p:cNvSpPr txBox="1"/>
          <p:nvPr>
            <p:custDataLst>
              <p:tags r:id="rId56"/>
            </p:custDataLst>
          </p:nvPr>
        </p:nvSpPr>
        <p:spPr>
          <a:xfrm>
            <a:off x="0" y="4537498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488" name="OTLSHAPE_T_da923452c3eb4aee93e69d78a7d8ef25_JoinedDate" hidden="1">
            <a:extLst>
              <a:ext uri="{FF2B5EF4-FFF2-40B4-BE49-F238E27FC236}">
                <a16:creationId xmlns:a16="http://schemas.microsoft.com/office/drawing/2014/main" id="{A382B714-0A37-4473-B527-D8F8BC1D1A4D}"/>
              </a:ext>
            </a:extLst>
          </p:cNvPr>
          <p:cNvSpPr txBox="1"/>
          <p:nvPr>
            <p:custDataLst>
              <p:tags r:id="rId57"/>
            </p:custDataLst>
          </p:nvPr>
        </p:nvSpPr>
        <p:spPr>
          <a:xfrm>
            <a:off x="0" y="4537498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dk2"/>
              </a:solidFill>
              <a:latin typeface="Calibri" panose="020F0502020204030204" pitchFamily="34" charset="0"/>
            </a:endParaRPr>
          </a:p>
        </p:txBody>
      </p:sp>
      <p:sp>
        <p:nvSpPr>
          <p:cNvPr id="489" name="OTLSHAPE_T_da923452c3eb4aee93e69d78a7d8ef25_StartDate">
            <a:extLst>
              <a:ext uri="{FF2B5EF4-FFF2-40B4-BE49-F238E27FC236}">
                <a16:creationId xmlns:a16="http://schemas.microsoft.com/office/drawing/2014/main" id="{0500436D-92B6-48D1-953F-7B947ACD85EB}"/>
              </a:ext>
            </a:extLst>
          </p:cNvPr>
          <p:cNvSpPr txBox="1"/>
          <p:nvPr>
            <p:custDataLst>
              <p:tags r:id="rId58"/>
            </p:custDataLst>
          </p:nvPr>
        </p:nvSpPr>
        <p:spPr>
          <a:xfrm>
            <a:off x="1510129" y="4536116"/>
            <a:ext cx="1164935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spc="-8" dirty="0">
                <a:solidFill>
                  <a:schemeClr val="dk2"/>
                </a:solidFill>
                <a:latin typeface="Trebuchet MS" panose="020B0603020202020204" pitchFamily="34" charset="0"/>
              </a:rPr>
              <a:t>1 dec, 2017</a:t>
            </a:r>
          </a:p>
        </p:txBody>
      </p:sp>
      <p:sp>
        <p:nvSpPr>
          <p:cNvPr id="490" name="OTLSHAPE_T_da923452c3eb4aee93e69d78a7d8ef25_Title">
            <a:extLst>
              <a:ext uri="{FF2B5EF4-FFF2-40B4-BE49-F238E27FC236}">
                <a16:creationId xmlns:a16="http://schemas.microsoft.com/office/drawing/2014/main" id="{01EEB80B-F91F-4379-9CEC-0655975BB2EE}"/>
              </a:ext>
            </a:extLst>
          </p:cNvPr>
          <p:cNvSpPr txBox="1"/>
          <p:nvPr>
            <p:custDataLst>
              <p:tags r:id="rId59"/>
            </p:custDataLst>
          </p:nvPr>
        </p:nvSpPr>
        <p:spPr>
          <a:xfrm>
            <a:off x="2741639" y="4372503"/>
            <a:ext cx="2178556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nl-BE" sz="1200" b="1" spc="-6" dirty="0">
                <a:solidFill>
                  <a:schemeClr val="dk1"/>
                </a:solidFill>
                <a:latin typeface="Trebuchet MS" panose="020B0603020202020204" pitchFamily="34" charset="0"/>
              </a:rPr>
              <a:t>fase 2: intentieverklaring</a:t>
            </a:r>
          </a:p>
        </p:txBody>
      </p:sp>
      <p:sp>
        <p:nvSpPr>
          <p:cNvPr id="491" name="OTLSHAPE_T_da923452c3eb4aee93e69d78a7d8ef25_EndDate">
            <a:extLst>
              <a:ext uri="{FF2B5EF4-FFF2-40B4-BE49-F238E27FC236}">
                <a16:creationId xmlns:a16="http://schemas.microsoft.com/office/drawing/2014/main" id="{BCAC9D8A-8182-46EE-B2EB-886CBC0042D3}"/>
              </a:ext>
            </a:extLst>
          </p:cNvPr>
          <p:cNvSpPr txBox="1"/>
          <p:nvPr>
            <p:custDataLst>
              <p:tags r:id="rId60"/>
            </p:custDataLst>
          </p:nvPr>
        </p:nvSpPr>
        <p:spPr>
          <a:xfrm>
            <a:off x="3929622" y="4536116"/>
            <a:ext cx="870978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spc="-8" dirty="0">
                <a:solidFill>
                  <a:schemeClr val="dk2"/>
                </a:solidFill>
                <a:latin typeface="Trebuchet MS" panose="020B0603020202020204" pitchFamily="34" charset="0"/>
              </a:rPr>
              <a:t>1 feb, 2018</a:t>
            </a:r>
          </a:p>
        </p:txBody>
      </p:sp>
      <p:sp>
        <p:nvSpPr>
          <p:cNvPr id="492" name="OTLSHAPE_T_7b400868ac494a4489d910d8b7b252da_Shape">
            <a:extLst>
              <a:ext uri="{FF2B5EF4-FFF2-40B4-BE49-F238E27FC236}">
                <a16:creationId xmlns:a16="http://schemas.microsoft.com/office/drawing/2014/main" id="{508198F9-6F50-4A73-8AB2-AA88C5FA704E}"/>
              </a:ext>
            </a:extLst>
          </p:cNvPr>
          <p:cNvSpPr/>
          <p:nvPr>
            <p:custDataLst>
              <p:tags r:id="rId61"/>
            </p:custDataLst>
          </p:nvPr>
        </p:nvSpPr>
        <p:spPr>
          <a:xfrm>
            <a:off x="3878823" y="4819692"/>
            <a:ext cx="3962400" cy="203200"/>
          </a:xfrm>
          <a:prstGeom prst="roundRect">
            <a:avLst>
              <a:gd name="adj" fmla="val 100000"/>
            </a:avLst>
          </a:prstGeom>
          <a:solidFill>
            <a:srgbClr val="02B2EE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493" name="OTLSHAPE_T_7b400868ac494a4489d910d8b7b252da_ShapePercentage" hidden="1">
            <a:extLst>
              <a:ext uri="{FF2B5EF4-FFF2-40B4-BE49-F238E27FC236}">
                <a16:creationId xmlns:a16="http://schemas.microsoft.com/office/drawing/2014/main" id="{A064E919-3DCB-4A28-BACF-CE756E9830F0}"/>
              </a:ext>
            </a:extLst>
          </p:cNvPr>
          <p:cNvSpPr/>
          <p:nvPr>
            <p:custDataLst>
              <p:tags r:id="rId62"/>
            </p:custDataLst>
          </p:nvPr>
        </p:nvSpPr>
        <p:spPr>
          <a:xfrm>
            <a:off x="3878823" y="4819692"/>
            <a:ext cx="0" cy="0"/>
          </a:xfrm>
          <a:prstGeom prst="roundRect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494" name="OTLSHAPE_T_7b400868ac494a4489d910d8b7b252da_Duration" hidden="1">
            <a:extLst>
              <a:ext uri="{FF2B5EF4-FFF2-40B4-BE49-F238E27FC236}">
                <a16:creationId xmlns:a16="http://schemas.microsoft.com/office/drawing/2014/main" id="{E22835C5-142F-4AA4-97C8-C628A25C8A0E}"/>
              </a:ext>
            </a:extLst>
          </p:cNvPr>
          <p:cNvSpPr txBox="1"/>
          <p:nvPr>
            <p:custDataLst>
              <p:tags r:id="rId63"/>
            </p:custDataLst>
          </p:nvPr>
        </p:nvSpPr>
        <p:spPr>
          <a:xfrm>
            <a:off x="0" y="4819692"/>
            <a:ext cx="5461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000">
                <a:solidFill>
                  <a:schemeClr val="accent2"/>
                </a:solidFill>
                <a:latin typeface="Calibri" panose="020F0502020204030204" pitchFamily="34" charset="0"/>
              </a:rPr>
              <a:t>212 dagen</a:t>
            </a:r>
          </a:p>
        </p:txBody>
      </p:sp>
      <p:sp>
        <p:nvSpPr>
          <p:cNvPr id="495" name="OTLSHAPE_T_7b400868ac494a4489d910d8b7b252da_TextPercentage" hidden="1">
            <a:extLst>
              <a:ext uri="{FF2B5EF4-FFF2-40B4-BE49-F238E27FC236}">
                <a16:creationId xmlns:a16="http://schemas.microsoft.com/office/drawing/2014/main" id="{FFFEE97A-304F-4402-ABC5-6AA407B70706}"/>
              </a:ext>
            </a:extLst>
          </p:cNvPr>
          <p:cNvSpPr txBox="1"/>
          <p:nvPr>
            <p:custDataLst>
              <p:tags r:id="rId64"/>
            </p:custDataLst>
          </p:nvPr>
        </p:nvSpPr>
        <p:spPr>
          <a:xfrm>
            <a:off x="0" y="4974717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496" name="OTLSHAPE_T_7b400868ac494a4489d910d8b7b252da_JoinedDate" hidden="1">
            <a:extLst>
              <a:ext uri="{FF2B5EF4-FFF2-40B4-BE49-F238E27FC236}">
                <a16:creationId xmlns:a16="http://schemas.microsoft.com/office/drawing/2014/main" id="{E05B283E-BCDA-4FF8-B20D-2FF224878841}"/>
              </a:ext>
            </a:extLst>
          </p:cNvPr>
          <p:cNvSpPr txBox="1"/>
          <p:nvPr>
            <p:custDataLst>
              <p:tags r:id="rId65"/>
            </p:custDataLst>
          </p:nvPr>
        </p:nvSpPr>
        <p:spPr>
          <a:xfrm>
            <a:off x="0" y="4974717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dk2"/>
              </a:solidFill>
              <a:latin typeface="Calibri" panose="020F0502020204030204" pitchFamily="34" charset="0"/>
            </a:endParaRPr>
          </a:p>
        </p:txBody>
      </p:sp>
      <p:sp>
        <p:nvSpPr>
          <p:cNvPr id="497" name="OTLSHAPE_T_7b400868ac494a4489d910d8b7b252da_StartDate">
            <a:extLst>
              <a:ext uri="{FF2B5EF4-FFF2-40B4-BE49-F238E27FC236}">
                <a16:creationId xmlns:a16="http://schemas.microsoft.com/office/drawing/2014/main" id="{0738248C-53F7-44EC-821D-6574C1FD768C}"/>
              </a:ext>
            </a:extLst>
          </p:cNvPr>
          <p:cNvSpPr txBox="1"/>
          <p:nvPr>
            <p:custDataLst>
              <p:tags r:id="rId66"/>
            </p:custDataLst>
          </p:nvPr>
        </p:nvSpPr>
        <p:spPr>
          <a:xfrm>
            <a:off x="2996841" y="4826064"/>
            <a:ext cx="838802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spc="-8" dirty="0">
                <a:solidFill>
                  <a:schemeClr val="dk2"/>
                </a:solidFill>
                <a:latin typeface="Trebuchet MS" panose="020B0603020202020204" pitchFamily="34" charset="0"/>
              </a:rPr>
              <a:t>1 feb, 2018</a:t>
            </a:r>
          </a:p>
        </p:txBody>
      </p:sp>
      <p:sp>
        <p:nvSpPr>
          <p:cNvPr id="498" name="OTLSHAPE_T_7b400868ac494a4489d910d8b7b252da_EndDate">
            <a:extLst>
              <a:ext uri="{FF2B5EF4-FFF2-40B4-BE49-F238E27FC236}">
                <a16:creationId xmlns:a16="http://schemas.microsoft.com/office/drawing/2014/main" id="{0BD3A897-E834-4683-9B61-AE8B20A947B5}"/>
              </a:ext>
            </a:extLst>
          </p:cNvPr>
          <p:cNvSpPr txBox="1"/>
          <p:nvPr>
            <p:custDataLst>
              <p:tags r:id="rId67"/>
            </p:custDataLst>
          </p:nvPr>
        </p:nvSpPr>
        <p:spPr>
          <a:xfrm>
            <a:off x="7879528" y="4828959"/>
            <a:ext cx="882918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spc="-8" dirty="0">
                <a:solidFill>
                  <a:schemeClr val="dk2"/>
                </a:solidFill>
                <a:latin typeface="Trebuchet MS" panose="020B0603020202020204" pitchFamily="34" charset="0"/>
              </a:rPr>
              <a:t>1 sep, 2018</a:t>
            </a:r>
          </a:p>
        </p:txBody>
      </p:sp>
      <p:sp>
        <p:nvSpPr>
          <p:cNvPr id="499" name="OTLSHAPE_T_7b400868ac494a4489d910d8b7b252da_Title">
            <a:extLst>
              <a:ext uri="{FF2B5EF4-FFF2-40B4-BE49-F238E27FC236}">
                <a16:creationId xmlns:a16="http://schemas.microsoft.com/office/drawing/2014/main" id="{32C1BC7C-5A8B-4CB4-8F90-4BF91F639EFE}"/>
              </a:ext>
            </a:extLst>
          </p:cNvPr>
          <p:cNvSpPr txBox="1"/>
          <p:nvPr>
            <p:custDataLst>
              <p:tags r:id="rId68"/>
            </p:custDataLst>
          </p:nvPr>
        </p:nvSpPr>
        <p:spPr>
          <a:xfrm>
            <a:off x="5092895" y="4639203"/>
            <a:ext cx="1829010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b="1" spc="-4" dirty="0">
                <a:solidFill>
                  <a:schemeClr val="dk1"/>
                </a:solidFill>
                <a:latin typeface="Trebuchet MS" panose="020B0603020202020204" pitchFamily="34" charset="0"/>
              </a:rPr>
              <a:t>fase 3: op weg naar fusie</a:t>
            </a:r>
          </a:p>
        </p:txBody>
      </p:sp>
      <p:sp>
        <p:nvSpPr>
          <p:cNvPr id="500" name="OTLSHAPE_T_50ff5df7d5ca42fb95468718de28b899_Shape">
            <a:extLst>
              <a:ext uri="{FF2B5EF4-FFF2-40B4-BE49-F238E27FC236}">
                <a16:creationId xmlns:a16="http://schemas.microsoft.com/office/drawing/2014/main" id="{7515501F-4303-4E86-B2E5-F633E1EBFCE5}"/>
              </a:ext>
            </a:extLst>
          </p:cNvPr>
          <p:cNvSpPr/>
          <p:nvPr>
            <p:custDataLst>
              <p:tags r:id="rId69"/>
            </p:custDataLst>
          </p:nvPr>
        </p:nvSpPr>
        <p:spPr>
          <a:xfrm>
            <a:off x="7828728" y="5086392"/>
            <a:ext cx="3365500" cy="203200"/>
          </a:xfrm>
          <a:prstGeom prst="roundRect">
            <a:avLst>
              <a:gd name="adj" fmla="val 100000"/>
            </a:avLst>
          </a:prstGeom>
          <a:solidFill>
            <a:srgbClr val="6F3198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00">
              <a:latin typeface="Trebuchet MS" panose="020B0603020202020204" pitchFamily="34" charset="0"/>
            </a:endParaRPr>
          </a:p>
        </p:txBody>
      </p:sp>
      <p:sp>
        <p:nvSpPr>
          <p:cNvPr id="501" name="OTLSHAPE_T_50ff5df7d5ca42fb95468718de28b899_ShapePercentage" hidden="1">
            <a:extLst>
              <a:ext uri="{FF2B5EF4-FFF2-40B4-BE49-F238E27FC236}">
                <a16:creationId xmlns:a16="http://schemas.microsoft.com/office/drawing/2014/main" id="{9B405BDA-02C8-494A-92E9-B74281D01359}"/>
              </a:ext>
            </a:extLst>
          </p:cNvPr>
          <p:cNvSpPr/>
          <p:nvPr>
            <p:custDataLst>
              <p:tags r:id="rId70"/>
            </p:custDataLst>
          </p:nvPr>
        </p:nvSpPr>
        <p:spPr>
          <a:xfrm>
            <a:off x="7828728" y="5086392"/>
            <a:ext cx="0" cy="0"/>
          </a:xfrm>
          <a:prstGeom prst="roundRect">
            <a:avLst>
              <a:gd name="adj" fmla="val 1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502" name="OTLSHAPE_T_50ff5df7d5ca42fb95468718de28b899_Duration" hidden="1">
            <a:extLst>
              <a:ext uri="{FF2B5EF4-FFF2-40B4-BE49-F238E27FC236}">
                <a16:creationId xmlns:a16="http://schemas.microsoft.com/office/drawing/2014/main" id="{2E746081-EB0C-49FC-ACBB-00180D28F605}"/>
              </a:ext>
            </a:extLst>
          </p:cNvPr>
          <p:cNvSpPr txBox="1"/>
          <p:nvPr>
            <p:custDataLst>
              <p:tags r:id="rId71"/>
            </p:custDataLst>
          </p:nvPr>
        </p:nvSpPr>
        <p:spPr>
          <a:xfrm>
            <a:off x="0" y="5086392"/>
            <a:ext cx="5461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000">
                <a:solidFill>
                  <a:schemeClr val="accent2"/>
                </a:solidFill>
                <a:latin typeface="Calibri" panose="020F0502020204030204" pitchFamily="34" charset="0"/>
              </a:rPr>
              <a:t>180 dagen</a:t>
            </a:r>
          </a:p>
        </p:txBody>
      </p:sp>
      <p:sp>
        <p:nvSpPr>
          <p:cNvPr id="503" name="OTLSHAPE_T_50ff5df7d5ca42fb95468718de28b899_TextPercentage" hidden="1">
            <a:extLst>
              <a:ext uri="{FF2B5EF4-FFF2-40B4-BE49-F238E27FC236}">
                <a16:creationId xmlns:a16="http://schemas.microsoft.com/office/drawing/2014/main" id="{22B7A07F-38D3-4038-BCDC-B1D431C539E7}"/>
              </a:ext>
            </a:extLst>
          </p:cNvPr>
          <p:cNvSpPr txBox="1"/>
          <p:nvPr>
            <p:custDataLst>
              <p:tags r:id="rId72"/>
            </p:custDataLst>
          </p:nvPr>
        </p:nvSpPr>
        <p:spPr>
          <a:xfrm>
            <a:off x="0" y="5241417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504" name="OTLSHAPE_T_50ff5df7d5ca42fb95468718de28b899_JoinedDate" hidden="1">
            <a:extLst>
              <a:ext uri="{FF2B5EF4-FFF2-40B4-BE49-F238E27FC236}">
                <a16:creationId xmlns:a16="http://schemas.microsoft.com/office/drawing/2014/main" id="{75527100-6539-4BBE-BDA8-C1506FEEA619}"/>
              </a:ext>
            </a:extLst>
          </p:cNvPr>
          <p:cNvSpPr txBox="1"/>
          <p:nvPr>
            <p:custDataLst>
              <p:tags r:id="rId73"/>
            </p:custDataLst>
          </p:nvPr>
        </p:nvSpPr>
        <p:spPr>
          <a:xfrm>
            <a:off x="0" y="5241417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nl-BE" sz="1000">
              <a:solidFill>
                <a:schemeClr val="dk2"/>
              </a:solidFill>
              <a:latin typeface="Calibri" panose="020F0502020204030204" pitchFamily="34" charset="0"/>
            </a:endParaRPr>
          </a:p>
        </p:txBody>
      </p:sp>
      <p:sp>
        <p:nvSpPr>
          <p:cNvPr id="505" name="OTLSHAPE_T_50ff5df7d5ca42fb95468718de28b899_StartDate">
            <a:extLst>
              <a:ext uri="{FF2B5EF4-FFF2-40B4-BE49-F238E27FC236}">
                <a16:creationId xmlns:a16="http://schemas.microsoft.com/office/drawing/2014/main" id="{BA036583-9554-4573-8AF9-56F06E56D9AA}"/>
              </a:ext>
            </a:extLst>
          </p:cNvPr>
          <p:cNvSpPr txBox="1"/>
          <p:nvPr>
            <p:custDataLst>
              <p:tags r:id="rId74"/>
            </p:custDataLst>
          </p:nvPr>
        </p:nvSpPr>
        <p:spPr>
          <a:xfrm>
            <a:off x="6654949" y="5069516"/>
            <a:ext cx="1129245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spc="-8" dirty="0">
                <a:solidFill>
                  <a:schemeClr val="dk2"/>
                </a:solidFill>
                <a:latin typeface="Trebuchet MS" panose="020B0603020202020204" pitchFamily="34" charset="0"/>
              </a:rPr>
              <a:t>1 sep, 2018</a:t>
            </a:r>
          </a:p>
        </p:txBody>
      </p:sp>
      <p:sp>
        <p:nvSpPr>
          <p:cNvPr id="506" name="OTLSHAPE_T_50ff5df7d5ca42fb95468718de28b899_EndDate">
            <a:extLst>
              <a:ext uri="{FF2B5EF4-FFF2-40B4-BE49-F238E27FC236}">
                <a16:creationId xmlns:a16="http://schemas.microsoft.com/office/drawing/2014/main" id="{57A523C5-74BA-4E1F-8D64-72A35206EEFC}"/>
              </a:ext>
            </a:extLst>
          </p:cNvPr>
          <p:cNvSpPr txBox="1"/>
          <p:nvPr>
            <p:custDataLst>
              <p:tags r:id="rId75"/>
            </p:custDataLst>
          </p:nvPr>
        </p:nvSpPr>
        <p:spPr>
          <a:xfrm>
            <a:off x="11233222" y="5084905"/>
            <a:ext cx="843924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000" spc="-8" dirty="0">
                <a:solidFill>
                  <a:schemeClr val="dk2"/>
                </a:solidFill>
                <a:latin typeface="Trebuchet MS" panose="020B0603020202020204" pitchFamily="34" charset="0"/>
              </a:rPr>
              <a:t>28 feb, 2019</a:t>
            </a:r>
          </a:p>
        </p:txBody>
      </p:sp>
      <p:sp>
        <p:nvSpPr>
          <p:cNvPr id="507" name="OTLSHAPE_T_50ff5df7d5ca42fb95468718de28b899_Title">
            <a:extLst>
              <a:ext uri="{FF2B5EF4-FFF2-40B4-BE49-F238E27FC236}">
                <a16:creationId xmlns:a16="http://schemas.microsoft.com/office/drawing/2014/main" id="{DC131CE4-8273-420D-A111-57C7007D7AC6}"/>
              </a:ext>
            </a:extLst>
          </p:cNvPr>
          <p:cNvSpPr txBox="1"/>
          <p:nvPr>
            <p:custDataLst>
              <p:tags r:id="rId76"/>
            </p:custDataLst>
          </p:nvPr>
        </p:nvSpPr>
        <p:spPr>
          <a:xfrm>
            <a:off x="8762446" y="4905904"/>
            <a:ext cx="2096054" cy="18466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nl-BE" sz="1200" b="1" spc="-4" dirty="0">
                <a:solidFill>
                  <a:schemeClr val="dk1"/>
                </a:solidFill>
                <a:latin typeface="Trebuchet MS" panose="020B0603020202020204" pitchFamily="34" charset="0"/>
              </a:rPr>
              <a:t>fase 4: opvolging van fusie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3653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ART_0" val="eyIkaWQiOiIxIiwiQ3VsdHVyZUluZm9OYW1lIjoibmwtQkUiLCJTdHlsZU5hbWUiOm51bGwsIlZlcnNpb24iOnsiJGlkIjoiMiIsIlZlcnNpb24iOiIzLjEuMSIsIk9yaWdpbmFsQXNzZW1ibHlWZXJzaW9uIjoiMy4xNy4wMi4wMCIsIkVkaXRpb24iOiJCYXNpYyIsIklzUGx1c0VkaXRpb24iOmZhbHNlfSwiRWZmZWN0IjoxLCJTdHlsZSI6eyIkaWQiOiIzIiwiVGltZWJhbmRTdHlsZSI6eyIkaWQiOiI0IiwiU2NhbGVNYXJraW5nIjowLCJTaGFwZSI6MTMsIlNoYXBlU3R5bGUiOnsiJGlkIjoiNSIsIk1hcmdpbiI6eyIkaWQiOiI2IiwiVG9wIjowLCJMZWZ0IjoxMCwiUmlnaHQiOjEwLCJCb3R0b20iOjB9LCJQYWRkaW5nIjp7IiRpZCI6IjciLCJUb3AiOjUsIkxlZnQiOjEzLCJSaWdodCI6MTMsIkJvdHRvbSI6NX0sIkJhY2tncm91bmQiOnsiJGlkIjoiOCIsIkNvbG9yIjp7IiRpZCI6IjkiLCJBIjoyNTUsIlIiOjY4LCJHIjo4NCwiQiI6MTA2fX0sIklzVmlzaWJsZSI6dHJ1ZSwiV2lkdGgiOjg1OC4wLCJIZWlnaHQiOjMwLjAsIkJvcmRlclN0eWxlIjp7IiRpZCI6IjEwIiwiTGluZUNvbG9yIjp7IiRpZCI6IjExIiwiJHR5cGUiOiJOTFJFLkNvbW1vbi5Eb20uU29saWRDb2xvckJydXNoLCBOTFJFLkNvbW1vbiIsIkNvbG9yIjp7IiRpZCI6IjEyIiwiQSI6MjU1LCJSIjoyNTUsIkciOjAsIkIiOjB9fSwiTGluZVdlaWdodCI6MC4wLCJMaW5lVHlwZSI6MCwiUGFyZW50U3R5bGUiOm51bGx9LCJQYXJlbnRTdHlsZSI6bnVsbH0sIlJpZ2h0RW5kQ2Fwc1N0eWxlIjp7IiRpZCI6IjEzIiwiRm9udFNldHRpbmdzIjp7IiRpZCI6IjE0IiwiRm9udFNpemUiOjE4LCJGb250TmFtZSI6IkNhbGlicmkiLCJJc0JvbGQiOnRydWUsIklzSXRhbGljIjpmYWxzZSwiSXNVbmRlcmxpbmVkIjpmYWxzZSwiUGFyZW50U3R5bGUiOm51bGx9LCJBdXRvU2l6ZSI6MCwiRm9yZWdyb3VuZCI6eyIkaWQiOiIxNSIsIkNvbG9yIjp7IiRpZCI6IjE2IiwiQSI6MjU1LCJSIjoyMzcsIkciOjEyNSwiQiI6NDl9fSwiTWF4V2lkdGgiOiJJbmZpbml0eSIsIk1heEhlaWdodCI6IkluZmluaXR5IiwiU21hcnRGb3JlZ3JvdW5kSXNBY3RpdmUiOmZhbHNlLCJIb3Jpem9udGFsQWxpZ25tZW50IjowLCJWZXJ0aWNhbEFsaWdubWVudCI6MCwiU21hcnRGb3JlZ3JvdW5kIjpudWxsLCJNYXJnaW4iOnsiJGlkIjoiMTciLCJUb3AiOjAsIkxlZnQiOjAsIlJpZ2h0IjoyMCwiQm90dG9tIjowfSwiUGFkZGluZyI6eyIkaWQiOiIxOCIsIlRvcCI6MCwiTGVmdCI6MCwiUmlnaHQiOjAsIkJvdHRvbSI6MH0sIkJhY2tncm91bmQiOnsiJGlkIjoiMTkiLCJDb2xvciI6eyIkaWQiOiIyMCIsIkEiOjg5LCJSIjowLCJHIjowLCJCIjowfX0sIklzVmlzaWJsZSI6dHJ1ZSwiV2lkdGgiOjAuMCwiSGVpZ2h0IjowLjAsIkJvcmRlclN0eWxlIjpudWxsLCJQYXJlbnRTdHlsZSI6bnVsbH0sIkxlZnRFbmRDYXBzU3R5bGUiOnsiJGlkIjoiMjEiLCJGb250U2V0dGluZ3MiOnsiJGlkIjoiMjIiLCJGb250U2l6ZSI6MTgsIkZvbnROYW1lIjoiQ2FsaWJyaSIsIklzQm9sZCI6dHJ1ZSwiSXNJdGFsaWMiOmZhbHNlLCJJc1VuZGVybGluZWQiOmZhbHNlLCJQYXJlbnRTdHlsZSI6bnVsbH0sIkF1dG9TaXplIjowLCJGb3JlZ3JvdW5kIjp7IiRpZCI6IjIzIiwiQ29sb3IiOnsiJGlkIjoiMjQiLCJBIjoyNTUsIlIiOjIzNywiRyI6MTI1LCJCIjo0OX19LCJNYXhXaWR0aCI6IkluZmluaXR5IiwiTWF4SGVpZ2h0IjoiSW5maW5pdHkiLCJTbWFydEZvcmVncm91bmRJc0FjdGl2ZSI6ZmFsc2UsIkhvcml6b250YWxBbGlnbm1lbnQiOjAsIlZlcnRpY2FsQWxpZ25tZW50IjowLCJTbWFydEZvcmVncm91bmQiOm51bGwsIk1hcmdpbiI6eyIkaWQiOiIyNSIsIlRvcCI6MCwiTGVmdCI6MjAsIlJpZ2h0IjowLCJCb3R0b20iOjB9LCJQYWRkaW5nIjp7IiRpZCI6IjI2IiwiVG9wIjowLCJMZWZ0IjowLCJSaWdodCI6MCwiQm90dG9tIjowfSwiQmFja2dyb3VuZCI6eyIkaWQiOiIyNyIsIkNvbG9yIjp7IiRyZWYiOiIyMCJ9fSwiSXNWaXNpYmxlIjp0cnVlLCJXaWR0aCI6MC4wLCJIZWlnaHQiOjAuMCwiQm9yZGVyU3R5bGUiOm51bGwsIlBhcmVudFN0eWxlIjpudWxsfSwiVG9kYXlUZXh0U3R5bGUiOnsiJGlkIjoiMjgiLCJGb250U2V0dGluZ3MiOnsiJGlkIjoiMjkiLCJGb250U2l6ZSI6MTIsIkZvbnROYW1lIjoiQ2FsaWJyaSIsIklzQm9sZCI6ZmFsc2UsIklzSXRhbGljIjpmYWxzZSwiSXNVbmRlcmxpbmVkIjpmYWxzZSwiUGFyZW50U3R5bGUiOm51bGx9LCJBdXRvU2l6ZSI6MCwiRm9yZWdyb3VuZCI6eyIkaWQiOiIzMCIsIkNvbG9yIjp7IiRpZCI6IjMxIiwiQSI6MjU1LCJSIjowLCJHIjowLCJCIjowfX0sIk1heFdpZHRoIjoyMDAuMCwiTWF4SGVpZ2h0IjoiSW5maW5pdHkiLCJTbWFydEZvcmVncm91bmRJc0FjdGl2ZSI6ZmFsc2UsIkhvcml6b250YWxBbGlnbm1lbnQiOjAsIlZlcnRpY2FsQWxpZ25tZW50IjowLCJTbWFydEZvcmVncm91bmQiOm51bGwsIk1hcmdpbiI6eyIkaWQiOiIzMiIsIlRvcCI6MCwiTGVmdCI6MCwiUmlnaHQiOjAsIkJvdHRvbSI6MH0sIlBhZGRpbmciOnsiJGlkIjoiMzMiLCJUb3AiOjAsIkxlZnQiOjAsIlJpZ2h0IjowLCJCb3R0b20iOjB9LCJCYWNrZ3JvdW5kIjp7IiRpZCI6IjM0IiwiQ29sb3IiOnsiJHJlZiI6IjIwIn19LCJJc1Zpc2libGUiOnRydWUsIldpZHRoIjowLjAsIkhlaWdodCI6MC4wLCJCb3JkZXJTdHlsZSI6bnVsbCwiUGFyZW50U3R5bGUiOm51bGx9LCJUb2RheU1hcmtlclN0eWxlIjp7IiRpZCI6IjM1IiwiTWFyZ2luIjp7IiRpZCI6IjM2IiwiVG9wIjowLCJMZWZ0IjowLCJSaWdodCI6MCwiQm90dG9tIjowfSwiUGFkZGluZyI6eyIkaWQiOiIzNyIsIlRvcCI6MCwiTGVmdCI6MCwiUmlnaHQiOjAsIkJvdHRvbSI6MH0sIkJhY2tncm91bmQiOnsiJGlkIjoiMzgiLCJDb2xvciI6eyIkaWQiOiIzOSIsIkEiOjI1NSwiUiI6MjU1LCJHIjowLCJCIjowfX0sIklzVmlzaWJsZSI6dHJ1ZSwiV2lkdGgiOjAuMCwiSGVpZ2h0IjowLjAsIkJvcmRlclN0eWxlIjpudWxsLCJQYXJlbnRTdHlsZSI6bnVsbH0sIlNjYWxlU3R5bGUiOnsiJGlkIjoiNDAiLCJTaG93U2VnbWVudFNlcGFyYXRvcnMiOnRydWUsIlNlZ21lbnRTZXBhcmF0b3JPcGFjaXR5IjozMCwiRm9udFNldHRpbmdzIjp7IiRpZCI6IjQxIiwiRm9udFNpemUiOjEyLCJGb250TmFtZSI6IkNhbGlicmkiLCJJc0JvbGQiOmZhbHNlLCJJc0l0YWxpYyI6ZmFsc2UsIklzVW5kZXJsaW5lZCI6ZmFsc2UsIlBhcmVudFN0eWxlIjpudWxsfSwiQXV0b1NpemUiOjAsIkZvcmVncm91bmQiOnsiJGlkIjoiNDIiLCJDb2xvciI6eyIkaWQiOiI0MyIsIkEiOjI1NSwiUiI6MjU1LCJHIjoyNTUsIkIiOjI1NX19LCJNYXhXaWR0aCI6MjAwLjAsIk1heEhlaWdodCI6IkluZmluaXR5IiwiU21hcnRGb3JlZ3JvdW5kSXNBY3RpdmUiOmZhbHNlLCJIb3Jpem9udGFsQWxpZ25tZW50IjowLCJWZXJ0aWNhbEFsaWdubWVudCI6MSwiU21hcnRGb3JlZ3JvdW5kIjpudWxsLCJNYXJnaW4iOnsiJGlkIjoiNDQiLCJUb3AiOjAsIkxlZnQiOjUsIlJpZ2h0IjowLCJCb3R0b20iOjB9LCJQYWRkaW5nIjp7IiRpZCI6IjQ1IiwiVG9wIjowLCJMZWZ0IjowLCJSaWdodCI6MCwiQm90dG9tIjowfSwiQmFja2dyb3VuZCI6eyIkaWQiOiI0NiIsIkNvbG9yIjp7IiRyZWYiOiIyMCJ9fSwiSXNWaXNpYmxlIjp0cnVlLCJXaWR0aCI6MC4wLCJIZWlnaHQiOjAuMCwiQm9yZGVyU3R5bGUiOm51bGwsIlBhcmVudFN0eWxlIjpudWxsfSwiRWxhcHNlZFRpbWVCYWNrZ3JvdW5kIjp7IiRpZCI6IjQ3IiwiQ29sb3IiOnsiJGlkIjoiNDgiLCJBIjoxOTEsIlIiOjI1NSwiRyI6MCwiQiI6MH19LCJBcHBlbmRZZWFyT25ZZWFyQ2hhbmdlIjp0cnVlLCJFbGFwc2VkVGltZUZvcm1hdCI6MiwiVG9kYXlNYXJrZXJQb3NpdGlvbiI6MiwiUXVpY2tQb3NpdGlvbiI6MSwiQWJzb2x1dGVQb3NpdGlvbiI6MjQwLjAsIk1hcmdpbiI6eyIkaWQiOiI0OSIsIlRvcCI6MCwiTGVmdCI6MTAsIlJpZ2h0IjoxMCwiQm90dG9tIjowfSwiUGFkZGluZyI6eyIkaWQiOiI1MCIsIlRvcCI6MCwiTGVmdCI6MCwiUmlnaHQiOjAsIkJvdHRvbSI6MH0sIkJhY2tncm91bmQiOnsiJGlkIjoiNTEiLCJDb2xvciI6eyIkaWQiOiI1MiIsIkEiOjI1NSwiUiI6MTE1LCJHIjoxMTUsIkIiOjExNX19LCJJc1Zpc2libGUiOnRydWUsIldpZHRoIjowLjAsIkhlaWdodCI6MC4wLCJCb3JkZXJTdHlsZSI6bnVsbCwiUGFyZW50U3R5bGUiOm51bGx9LCJEZWZhdWx0TWlsZXN0b25lU3R5bGUiOnsiJGlkIjoiNTMiLCJTaGFwZSI6MiwiQ29ubmVjdG9yTWFyZ2luIjp7IiRpZCI6IjU0IiwiVG9wIjowLCJMZWZ0IjoyLCJSaWdodCI6MiwiQm90dG9tIjowfSwiQ29ubmVjdG9yU3R5bGUiOnsiJGlkIjoiNTUiLCJMaW5lQ29sb3IiOnsiJGlkIjoiNTYiLCIkdHlwZSI6Ik5MUkUuQ29tbW9uLkRvbS5Tb2xpZENvbG9yQnJ1c2gsIE5MUkUuQ29tbW9uIiwiQ29sb3IiOnsiJGlkIjoiNTciLCJBIjoxMjcsIlIiOjMxLCJHIjo3MywiQiI6MTI2fX0sIkxpbmVXZWlnaHQiOjEuMCwiTGluZVR5cGUiOjAsIlBhcmVudFN0eWxlIjpudWxsfSwiSXNCZWxvd1RpbWViYW5kIjpmYWxzZSwiSGlkZURhdGUiOmZhbHNlLCJTaGFwZVNpemUiOjEsIlNwYWNpbmciOjIuMCwiUGFkZGluZyI6eyIkaWQiOiI1OCIsIlRvcCI6NywiTGVmdCI6MywiUmlnaHQiOjAsIkJvdHRvbSI6Mn0sIlNoYXBlU3R5bGUiOnsiJGlkIjoiNTkiLCJNYXJnaW4iOnsiJGlkIjoiNjAiLCJUb3AiOjAsIkxlZnQiOjAsIlJpZ2h0IjowLCJCb3R0b20iOjB9LCJQYWRkaW5nIjp7IiRpZCI6IjYxIiwiVG9wIjowLCJMZWZ0IjowLCJSaWdodCI6MCwiQm90dG9tIjowfSwiQmFja2dyb3VuZCI6eyIkaWQiOiI2MiIsIkNvbG9yIjp7IiRpZCI6IjYzIiwiQSI6MjU1LCJSIjowLCJHIjoxMTQsIkIiOjE4OH19LCJJc1Zpc2libGUiOnRydWUsIldpZHRoIjoxOC4wLCJIZWlnaHQiOjIwLjAsIkJvcmRlclN0eWxlIjp7IiRpZCI6IjY0IiwiTGluZUNvbG9yIjp7IiRpZCI6IjY1IiwiJHR5cGUiOiJOTFJFLkNvbW1vbi5Eb20uU29saWRDb2xvckJydXNoLCBOTFJFLkNvbW1vbiIsIkNvbG9yIjp7IiRpZCI6IjY2IiwiQSI6MjU1LCJSIjoyNTUsIkciOjAsIkIiOjB9fSwiTGluZVdlaWdodCI6MC4wLCJMaW5lVHlwZSI6MCwiUGFyZW50U3R5bGUiOm51bGx9LCJQYXJlbnRTdHlsZSI6bnVsbH0sIlRpdGxlU3R5bGUiOnsiJGlkIjoiNjciLCJGb250U2V0dGluZ3MiOnsiJGlkIjoiNjgiLCJGb250U2l6ZSI6MTEsIkZvbnROYW1lIjoiQ2FsaWJyaSIsIklzQm9sZCI6dHJ1ZSwiSXNJdGFsaWMiOmZhbHNlLCJJc1VuZGVybGluZWQiOmZhbHNlLCJQYXJlbnRTdHlsZSI6bnVsbH0sIkF1dG9TaXplIjowLCJGb3JlZ3JvdW5kIjp7IiRpZCI6IjY5IiwiQ29sb3IiOnsiJGlkIjoiNzAiLCJBIjoyNTUsIlIiOjAsIkciOjAsIkIiOjB9fSwiTWF4V2lkdGgiOjIwMC4wLCJNYXhIZWlnaHQiOiJJbmZpbml0eSIsIlNtYXJ0Rm9yZWdyb3VuZElzQWN0aXZlIjpmYWxzZSwiSG9yaXpvbnRhbEFsaWdubWVudCI6MCwiVmVydGljYWxBbGlnbm1lbnQiOjAsIlNtYXJ0Rm9yZWdyb3VuZCI6bnVsbCwiTWFyZ2luIjp7IiRpZCI6IjcxIiwiVG9wIjowLCJMZWZ0IjowLCJSaWdodCI6MCwiQm90dG9tIjowfSwiUGFkZGluZyI6eyIkaWQiOiI3MiIsIlRvcCI6MCwiTGVmdCI6MCwiUmlnaHQiOjAsIkJvdHRvbSI6MH0sIkJhY2tncm91bmQiOnsiJGlkIjoiNzMiLCJDb2xvciI6eyIkcmVmIjoiMjAifX0sIklzVmlzaWJsZSI6dHJ1ZSwiV2lkdGgiOjAuMCwiSGVpZ2h0IjowLjAsIkJvcmRlclN0eWxlIjpudWxsLCJQYXJlbnRTdHlsZSI6bnVsbH0sIkRhdGVTdHlsZSI6eyIkaWQiOiI3NCIsIkZvbnRTZXR0aW5ncyI6eyIkaWQiOiI3NSIsIkZvbnRTaXplIjoxMCwiRm9udE5hbWUiOiJDYWxpYnJpIiwiSXNCb2xkIjpmYWxzZSwiSXNJdGFsaWMiOmZhbHNlLCJJc1VuZGVybGluZWQiOmZhbHNlLCJQYXJlbnRTdHlsZSI6bnVsbH0sIkF1dG9TaXplIjowLCJGb3JlZ3JvdW5kIjp7IiRpZCI6Ijc2IiwiQ29sb3IiOnsiJGlkIjoiNzciLCJBIjoyNTUsIlIiOjY4LCJHIjo4NCwiQiI6MTA2fX0sIk1heFdpZHRoIjoyMDAuMCwiTWF4SGVpZ2h0IjoiSW5maW5pdHkiLCJTbWFydEZvcmVncm91bmRJc0FjdGl2ZSI6ZmFsc2UsIkhvcml6b250YWxBbGlnbm1lbnQiOjAsIlZlcnRpY2FsQWxpZ25tZW50IjowLCJTbWFydEZvcmVncm91bmQiOm51bGwsIk1hcmdpbiI6eyIkaWQiOiI3OCIsIlRvcCI6MCwiTGVmdCI6MCwiUmlnaHQiOjAsIkJvdHRvbSI6MH0sIlBhZGRpbmciOnsiJGlkIjoiNzkiLCJUb3AiOjAsIkxlZnQiOjAsIlJpZ2h0IjowLCJCb3R0b20iOjB9LCJCYWNrZ3JvdW5kIjp7IiRpZCI6IjgwIiwiQ29sb3IiOnsiJHJlZiI6IjIwIn19LCJJc1Zpc2libGUiOnRydWUsIldpZHRoIjowLjAsIkhlaWdodCI6MC4wLCJCb3JkZXJTdHlsZSI6bnVsbCwiUGFyZW50U3R5bGUiOm51bGx9LCJEYXRlRm9ybWF0Ijp7IiRpZCI6IjgxIiwiRm9ybWF0U3RyaW5nIjoiZCBNTU0sIHl5eXkiLCJTZXBhcmF0b3IiOiIvIiwiVXNlSW50ZXJuYXRpb25hbERhdGVGb3JtYXQiOnRydWUsIkRhdGVJc1Zpc2libGUiOnRydWUsIlRpbWVJc1Zpc2libGUiOmZhbHNlLCJIb3VyRGlnaXRzIjoxLCJBbVBtRGVzaWduYXRvciI6MiwiVHJpbTAwTWludXRlcyI6ZmFsc2UsIkxhc3RLbm93blZpc2liaWxpdHlTdGF0ZSI6bnVsbH0sIklzVmlzaWJsZSI6dHJ1ZSwiUGFyZW50U3R5bGUiOm51bGx9LCJEZWZhdWx0VGFza1N0eWxlIjp7IiRpZCI6IjgyIiwiU2hhcGUiOjIsIlNoYXBlVGhpY2tuZXNzIjoxLCJEdXJhdGlvbkZvcm1hdCI6MCwiSW5jbHVkZU5vbldvcmtpbmdEYXlzSW5EdXJhdGlvbiI6ZmFsc2UsIlBlcmNlbnRhZ2VDb21wbGV0ZVN0eWxlIjp7IiRpZCI6IjgzIiwiRm9udFNldHRpbmdzIjp7IiRpZCI6Ijg0IiwiRm9udFNpemUiOjEwLCJGb250TmFtZSI6IkNhbGlicmkiLCJJc0JvbGQiOmZhbHNlLCJJc0l0YWxpYyI6ZmFsc2UsIklzVW5kZXJsaW5lZCI6ZmFsc2UsIlBhcmVudFN0eWxlIjpudWxsfSwiQXV0b1NpemUiOjAsIkZvcmVncm91bmQiOnsiJGlkIjoiODUiLCJDb2xvciI6eyIkaWQiOiI4NiIsIkEiOjI1NSwiUiI6MjM3LCJHIjoxMjUsIkIiOjQ5fX0sIk1heFdpZHRoIjoyMDAuMCwiTWF4SGVpZ2h0IjoiSW5maW5pdHkiLCJTbWFydEZvcmVncm91bmRJc0FjdGl2ZSI6ZmFsc2UsIkhvcml6b250YWxBbGlnbm1lbnQiOjAsIlZlcnRpY2FsQWxpZ25tZW50IjowLCJTbWFydEZvcmVncm91bmQiOm51bGwsIk1hcmdpbiI6eyIkaWQiOiI4NyIsIlRvcCI6MCwiTGVmdCI6MCwiUmlnaHQiOjAsIkJvdHRvbSI6MH0sIlBhZGRpbmciOnsiJGlkIjoiODgiLCJUb3AiOjAsIkxlZnQiOjAsIlJpZ2h0IjowLCJCb3R0b20iOjB9LCJCYWNrZ3JvdW5kIjp7IiRpZCI6Ijg5IiwiQ29sb3IiOnsiJHJlZiI6IjIwIn19LCJJc1Zpc2libGUiOnRydWUsIldpZHRoIjowLjAsIkhlaWdodCI6MC4wLCJCb3JkZXJTdHlsZSI6bnVsbCwiUGFyZW50U3R5bGUiOm51bGx9LCJEdXJhdGlvblN0eWxlIjp7IiRpZCI6IjkwIiwiRm9udFNldHRpbmdzIjp7IiRpZCI6IjkxIiwiRm9udFNpemUiOjEwLCJGb250TmFtZSI6IkNhbGlicmkiLCJJc0JvbGQiOmZhbHNlLCJJc0l0YWxpYyI6ZmFsc2UsIklzVW5kZXJsaW5lZCI6ZmFsc2UsIlBhcmVudFN0eWxlIjpudWxsfSwiQXV0b1NpemUiOjAsIkZvcmVncm91bmQiOnsiJGlkIjoiOTIiLCJDb2xvciI6eyIkaWQiOiI5MyIsIkEiOjI1NSwiUiI6MjM3LCJHIjoxMjUsIkIiOjQ5fX0sIk1heFdpZHRoIjoyMDAuMCwiTWF4SGVpZ2h0IjoiSW5maW5pdHkiLCJTbWFydEZvcmVncm91bmRJc0FjdGl2ZSI6ZmFsc2UsIkhvcml6b250YWxBbGlnbm1lbnQiOjAsIlZlcnRpY2FsQWxpZ25tZW50IjowLCJTbWFydEZvcmVncm91bmQiOm51bGwsIk1hcmdpbiI6eyIkaWQiOiI5NCIsIlRvcCI6MCwiTGVmdCI6MCwiUmlnaHQiOjAsIkJvdHRvbSI6MH0sIlBhZGRpbmciOnsiJGlkIjoiOTUiLCJUb3AiOjAsIkxlZnQiOjAsIlJpZ2h0IjowLCJCb3R0b20iOjB9LCJCYWNrZ3JvdW5kIjp7IiRpZCI6Ijk2IiwiQ29sb3IiOnsiJHJlZiI6IjIwIn19LCJJc1Zpc2libGUiOnRydWUsIldpZHRoIjowLjAsIkhlaWdodCI6MC4wLCJCb3JkZXJTdHlsZSI6bnVsbCwiUGFyZW50U3R5bGUiOm51bGx9LCJIb3Jpem9udGFsQ29ubmVjdG9yU3R5bGUiOnsiJGlkIjoiOTciLCJMaW5lQ29sb3IiOnsiJGlkIjoiOTgiLCIkdHlwZSI6Ik5MUkUuQ29tbW9uLkRvbS5Tb2xpZENvbG9yQnJ1c2gsIE5MUkUuQ29tbW9uIiwiQ29sb3IiOnsiJGlkIjoiOTkiLCJBIjoyNTUsIlIiOjIwNCwiRyI6MjA0LCJCIjoyMDR9fSwiTGluZVdlaWdodCI6MS4wLCJMaW5lVHlwZSI6MCwiUGFyZW50U3R5bGUiOm51bGx9LCJWZXJ0aWNhbENvbm5lY3RvclN0eWxlIjp7IiRpZCI6IjEwMCIsIkxpbmVDb2xvciI6eyIkaWQiOiIxMDEiLCIkdHlwZSI6Ik5MUkUuQ29tbW9uLkRvbS5Tb2xpZENvbG9yQnJ1c2gsIE5MUkUuQ29tbW9uIiwiQ29sb3IiOnsiJGlkIjoiMTAyIiwiQSI6MjU1LCJSIjoyNTQsIkciOjE4NiwiQiI6MTB9fSwiTGluZVdlaWdodCI6MC4wLCJMaW5lVHlwZSI6MCwiUGFyZW50U3R5bGUiOm51bGx9LCJNYXJnaW4iOm51bGwsIlN0YXJ0RGF0ZVBvc2l0aW9uIjozLCJFbmREYXRlUG9zaXRpb24iOjQsIkRhdGVJc1Zpc2libGUiOnRydWUsIlRpdGxlUG9zaXRpb24iOjIsIkR1cmF0aW9uUG9zaXRpb24iOjYsIlBlcmNlbnRhZ2VDb21wbGV0ZWRQb3NpdGlvbiI6NiwiU3BhY2luZyI6NSwiSXNCZWxvd1RpbWViYW5kIjp0cnVlLCJQZXJjZW50YWdlQ29tcGxldGVTaGFwZU9wYWNpdHkiOjM1LCJTaGFwZVN0eWxlIjp7IiRpZCI6IjEwMyIsIk1hcmdpbiI6eyIkaWQiOiIxMDQiLCJUb3AiOjAsIkxlZnQiOjQsIlJpZ2h0Ijo0LCJCb3R0b20iOjB9LCJQYWRkaW5nIjp7IiRpZCI6IjEwNSIsIlRvcCI6MCwiTGVmdCI6MCwiUmlnaHQiOjAsIkJvdHRvbSI6MH0sIkJhY2tncm91bmQiOnsiJGlkIjoiMTA2IiwiQ29sb3IiOnsiJGlkIjoiMTA3IiwiQSI6MjU1LCJSIjowLCJHIjoxMTQsIkIiOjE4OH19LCJJc1Zpc2libGUiOnRydWUsIldpZHRoIjowLjAsIkhlaWdodCI6MTYuMCwiQm9yZGVyU3R5bGUiOnsiJGlkIjoiMTA4IiwiTGluZUNvbG9yIjp7IiRpZCI6IjEwOSIsIiR0eXBlIjoiTkxSRS5Db21tb24uRG9tLlNvbGlkQ29sb3JCcnVzaCwgTkxSRS5Db21tb24iLCJDb2xvciI6eyIkaWQiOiIxMTAiLCJBIjoyNTUsIlIiOjI1NSwiRyI6MCwiQiI6MH19LCJMaW5lV2VpZ2h0IjowLjAsIkxpbmVUeXBlIjowLCJQYXJlbnRTdHlsZSI6bnVsbH0sIlBhcmVudFN0eWxlIjpudWxsfSwiVGl0bGVTdHlsZSI6eyIkaWQiOiIxMTEiLCJGb250U2V0dGluZ3MiOnsiJGlkIjoiMTEyIiwiRm9udFNpemUiOjExLCJGb250TmFtZSI6IkNhbGlicmkiLCJJc0JvbGQiOnRydWUsIklzSXRhbGljIjpmYWxzZSwiSXNVbmRlcmxpbmVkIjpmYWxzZSwiUGFyZW50U3R5bGUiOm51bGx9LCJBdXRvU2l6ZSI6MCwiRm9yZWdyb3VuZCI6eyIkaWQiOiIxMTMiLCJDb2xvciI6eyIkaWQiOiIxMTQiLCJBIjoyNTUsIlIiOjAsIkciOjAsIkIiOjB9fSwiTWF4V2lkdGgiOjk2MC4wLCJNYXhIZWlnaHQiOiJJbmZpbml0eSIsIlNtYXJ0Rm9yZWdyb3VuZElzQWN0aXZlIjpmYWxzZSwiSG9yaXpvbnRhbEFsaWdubWVudCI6MSwiVmVydGljYWxBbGlnbm1lbnQiOjAsIlNtYXJ0Rm9yZWdyb3VuZCI6bnVsbCwiTWFyZ2luIjp7IiRpZCI6IjExNSIsIlRvcCI6MCwiTGVmdCI6MCwiUmlnaHQiOjAsIkJvdHRvbSI6MH0sIlBhZGRpbmciOnsiJGlkIjoiMTE2IiwiVG9wIjowLCJMZWZ0IjowLCJSaWdodCI6MCwiQm90dG9tIjowfSwiQmFja2dyb3VuZCI6eyIkaWQiOiIxMTciLCJDb2xvciI6eyIkcmVmIjoiMjAifX0sIklzVmlzaWJsZSI6dHJ1ZSwiV2lkdGgiOjAuMCwiSGVpZ2h0IjowLjAsIkJvcmRlclN0eWxlIjpudWxsLCJQYXJlbnRTdHlsZSI6bnVsbH0sIkRhdGVTdHlsZSI6eyIkaWQiOiIxMTgiLCJGb250U2V0dGluZ3MiOnsiJGlkIjoiMTE5IiwiRm9udFNpemUiOjEwLCJGb250TmFtZSI6IkNhbGlicmkiLCJJc0JvbGQiOmZhbHNlLCJJc0l0YWxpYyI6ZmFsc2UsIklzVW5kZXJsaW5lZCI6ZmFsc2UsIlBhcmVudFN0eWxlIjpudWxsfSwiQXV0b1NpemUiOjAsIkZvcmVncm91bmQiOnsiJGlkIjoiMTIwIiwiQ29sb3IiOnsiJGlkIjoiMTIxIiwiQSI6MjU1LCJSIjo2OCwiRyI6ODQsIkIiOjEwNn19LCJNYXhXaWR0aCI6MjAwLjAsIk1heEhlaWdodCI6IkluZmluaXR5IiwiU21hcnRGb3JlZ3JvdW5kSXNBY3RpdmUiOmZhbHNlLCJIb3Jpem9udGFsQWxpZ25tZW50IjowLCJWZXJ0aWNhbEFsaWdubWVudCI6MCwiU21hcnRGb3JlZ3JvdW5kIjpudWxsLCJNYXJnaW4iOnsiJGlkIjoiMTIyIiwiVG9wIjowLCJMZWZ0IjowLCJSaWdodCI6MCwiQm90dG9tIjowfSwiUGFkZGluZyI6eyIkaWQiOiIxMjMiLCJUb3AiOjAsIkxlZnQiOjAsIlJpZ2h0IjowLCJCb3R0b20iOjB9LCJCYWNrZ3JvdW5kIjp7IiRpZCI6IjEyNCIsIkNvbG9yIjp7IiRyZWYiOiIyMCJ9fSwiSXNWaXNpYmxlIjp0cnVlLCJXaWR0aCI6MC4wLCJIZWlnaHQiOjAuMCwiQm9yZGVyU3R5bGUiOm51bGwsIlBhcmVudFN0eWxlIjpudWxsfSwiRGF0ZUZvcm1hdCI6eyIkaWQiOiIxMjUiLCJGb3JtYXRTdHJpbmciOiJkIE1NTSwgeXl5eSIsIlNlcGFyYXRvciI6Ii8iLCJVc2VJbnRlcm5hdGlvbmFsRGF0ZUZvcm1hdCI6dHJ1ZSwiRGF0ZUlzVmlzaWJsZSI6dHJ1ZSwiVGltZUlzVmlzaWJsZSI6ZmFsc2UsIkhvdXJEaWdpdHMiOjEsIkFtUG1EZXNpZ25hdG9yIjoyLCJUcmltMDBNaW51dGVzIjpmYWxzZSwiTGFzdEtub3duVmlzaWJpbGl0eVN0YXRlIjpudWxsfSwiSXNWaXNpYmxlIjp0cnVlLCJQYXJlbnRTdHlsZSI6bnVsbCwiX2V4cGxpY2l0bHlTZXQiOnsiJGlkIjoiMTI2IiwiU2hhcGVTdHlsZSI6ZmFsc2UsIlRpdGxlU3R5bGUiOmZhbHNlLCJEYXRlU3R5bGUiOmZhbHNlLCJIb3Jpem9udGFsQ29ubmVjdG9yU3R5bGUiOmZhbHNlLCJWZXJ0aWNhbENvbm5lY3RvclN0eWxlIjpmYWxzZSwiUGVyY2VudGFnZUNvbXBsZXRlU2hhcGVPcGFjaXR5IjpmYWxzZSwiU2hhcGUiOmZhbHNlLCJTaGFwZVRoaWNrbmVzcyI6ZmFsc2UsIkR1cmF0aW9uRm9ybWF0IjpmYWxzZSwiSW5jbHVkZU5vbldvcmtpbmdEYXlzSW5EdXJhdGlvbiI6ZmFsc2UsIk1hcmdpbiI6ZmFsc2UsIlN0YXJ0RGF0ZVBvc2l0aW9uIjpmYWxzZSwiRW5kRGF0ZVBvc2l0aW9uIjpmYWxzZSwiVGl0bGVQb3NpdGlvbiI6ZmFsc2UsIkR1cmF0aW9uUG9zaXRpb24iOmZhbHNlLCJQZXJjZW50YWdlQ29tcGxldGVkUG9zaXRpb24iOmZhbHNlLCJTcGFjaW5nIjpmYWxzZSwiSXNCZWxvd1RpbWViYW5kIjpmYWxzZSwiRGF0ZUZvcm1hdCI6ZmFsc2UsIklzVmlzaWJsZSI6ZmFsc2V9fSwiU2hvd0VsYXBzZWRUaW1lR3JhZGllbnRTdHlsZSI6ZmFsc2V9LCJTY2FsZSI6eyIkaWQiOiIxMjciLCJTdGFydERhdGUiOiIwMDAxLTAxLTAxVDAwOjAwOjAwIiwiRW5kRGF0ZSI6IjIwMTktMDItMjhUMjM6NTk6MDAiLCJGb3JtYXQiOiJNTU0iLCJUeXBlIjoyLCJBdXRvRGF0ZVJhbmdlIjp0cnVlLCJXb3JraW5nRGF5cyI6MTI3LCJUb2RheU1hcmtlclRleHQiOiJ2YW5kYWFnIiwiQXV0b1NjYWxlVHlwZSI6dHJ1ZX0sIk1pbGVzdG9uZXMiOlt7IiRpZCI6IjEyOCIsIkRhdGUiOiIyMDE3LTExLTIzVDAwOjAwOjAwWiIsIlN0eWxlIjp7IiRpZCI6IjEyOSIsIlNoYXBlIjoyLCJDb25uZWN0b3JNYXJnaW4iOnsiJHJlZiI6IjU0In0sIkNvbm5lY3RvclN0eWxlIjp7IiRpZCI6IjEzMCIsIkxpbmVDb2xvciI6eyIkaWQiOiIxMzEiLCIkdHlwZSI6Ik5MUkUuQ29tbW9uLkRvbS5Tb2xpZENvbG9yQnJ1c2gsIE5MUkUuQ29tbW9uIiwiQ29sb3IiOnsiJGlkIjoiMTMyIiwiQSI6MTI3LCJSIjozMSwiRyI6NzMsIkIiOjEyNn19LCJMaW5lV2VpZ2h0IjoxLjAsIkxpbmVUeXBlIjowLCJQYXJlbnRTdHlsZSI6bnVsbH0sIklzQmVsb3dUaW1lYmFuZCI6ZmFsc2UsIkhpZGVEYXRlIjpmYWxzZSwiU2hhcGVTaXplIjoxLCJTcGFjaW5nIjoyLjAsIlBhZGRpbmciOnsiJHJlZiI6IjU4In0sIlNoYXBlU3R5bGUiOnsiJGlkIjoiMTMzIiwiTWFyZ2luIjp7IiRyZWYiOiI2MCJ9LCJQYWRkaW5nIjp7IiRyZWYiOiI2MSJ9LCJCYWNrZ3JvdW5kIjp7IiRpZCI6IjEzNCIsIkNvbG9yIjp7IiRpZCI6IjEzNSIsIkEiOjI1NSwiUiI6MjM3LCJHIjoxMjUsIkIiOjQ5fX0sIklzVmlzaWJsZSI6dHJ1ZSwiV2lkdGgiOjE4LjAsIkhlaWdodCI6MjAuMCwiQm9yZGVyU3R5bGUiOnsiJGlkIjoiMTM2IiwiTGluZUNvbG9yIjp7IiRyZWYiOiI2NSJ9LCJMaW5lV2VpZ2h0IjowLjAsIkxpbmVUeXBlIjowLCJQYXJlbnRTdHlsZSI6bnVsbH0sIlBhcmVudFN0eWxlIjpudWxsfSwiVGl0bGVTdHlsZSI6eyIkaWQiOiIxMzciLCJGb250U2V0dGluZ3MiOnsiJGlkIjoiMTM4IiwiRm9udFNpemUiOjExLCJGb250TmFtZSI6IkNhbGlicmkiLCJJc0JvbGQiOnRydWUsIklzSXRhbGljIjpmYWxzZSwiSXNVbmRlcmxpbmVkIjpmYWxzZSwiUGFyZW50U3R5bGUiOm51bGx9LCJBdXRvU2l6ZSI6MCwiRm9yZWdyb3VuZCI6eyIkaWQiOiIxMzkiLCJDb2xvciI6eyIkcmVmIjoiNzAifX0sIk1heFdpZHRoIjoyMDAuMCwiTWF4SGVpZ2h0IjoiSW5maW5pdHkiLCJTbWFydEZvcmVncm91bmRJc0FjdGl2ZSI6ZmFsc2UsIkhvcml6b250YWxBbGlnbm1lbnQiOjAsIlZlcnRpY2FsQWxpZ25tZW50IjowLCJTbWFydEZvcmVncm91bmQiOm51bGwsIk1hcmdpbiI6eyIkcmVmIjoiNzEifSwiUGFkZGluZyI6eyIkcmVmIjoiNzIifSwiQmFja2dyb3VuZCI6eyIkcmVmIjoiNzMifSwiSXNWaXNpYmxlIjp0cnVlLCJXaWR0aCI6MC4wLCJIZWlnaHQiOjAuMCwiQm9yZGVyU3R5bGUiOnsiJGlkIjoiMTQwIiwiTGluZUNvbG9yIjpudWxsLCJMaW5lV2VpZ2h0IjowLjAsIkxpbmVUeXBlIjowLCJQYXJlbnRTdHlsZSI6bnVsbH0sIlBhcmVudFN0eWxlIjpudWxsfSwiRGF0ZVN0eWxlIjp7IiRpZCI6IjE0MSIsIkZvbnRTZXR0aW5ncyI6eyIkaWQiOiIxNDIiLCJGb250U2l6ZSI6MTAsIkZvbnROYW1lIjoiQ2FsaWJyaSIsIklzQm9sZCI6ZmFsc2UsIklzSXRhbGljIjpmYWxzZSwiSXNVbmRlcmxpbmVkIjpmYWxzZSwiUGFyZW50U3R5bGUiOm51bGx9LCJBdXRvU2l6ZSI6MCwiRm9yZWdyb3VuZCI6eyIkcmVmIjoiNzYifSwiTWF4V2lkdGgiOjIwMC4wLCJNYXhIZWlnaHQiOiJJbmZpbml0eSIsIlNtYXJ0Rm9yZWdyb3VuZElzQWN0aXZlIjpmYWxzZSwiSG9yaXpvbnRhbEFsaWdubWVudCI6MCwiVmVydGljYWxBbGlnbm1lbnQiOjAsIlNtYXJ0Rm9yZWdyb3VuZCI6bnVsbCwiTWFyZ2luIjp7IiRyZWYiOiI3OCJ9LCJQYWRkaW5nIjp7IiRyZWYiOiI3OSJ9LCJCYWNrZ3JvdW5kIjp7IiRyZWYiOiI4MCJ9LCJJc1Zpc2libGUiOnRydWUsIldpZHRoIjowLjAsIkhlaWdodCI6MC4wLCJCb3JkZXJTdHlsZSI6eyIkaWQiOiIxNDMiLCJMaW5lQ29sb3IiOm51bGwsIkxpbmVXZWlnaHQiOjAuMCwiTGluZVR5cGUiOjAsIlBhcmVudFN0eWxlIjpudWxsfSwiUGFyZW50U3R5bGUiOm51bGx9LCJEYXRlRm9ybWF0Ijp7IiRpZCI6IjE0NCIsIkZvcm1hdFN0cmluZyI6ImQgTU1NLCB5eXl5IiwiU2VwYXJhdG9yIjoiLyIsIlVzZUludGVybmF0aW9uYWxEYXRlRm9ybWF0Ijp0cnVlLCJEYXRlSXNWaXNpYmxlIjp0cnVlLCJUaW1lSXNWaXNpYmxlIjpmYWxzZSwiSG91ckRpZ2l0cyI6MSwiQW1QbURlc2lnbmF0b3IiOjIsIlRyaW0wME1pbnV0ZXMiOmZhbHNlLCJMYXN0S25vd25WaXNpYmlsaXR5U3RhdGUiOm51bGx9LCJJc1Zpc2libGUiOnRydWUsIlBhcmVudFN0eWxlIjpudWxsfSwiSW5kZXgiOjUsIlBlcmNlbnRhZ2VDb21wbGV0ZSI6bnVsbCwiUG9zaXRpb24iOnsiUmF0aW8iOjAuMCwiSXNDdXN0b20iOmZhbHNlfSwiRGF0ZUZvcm1hdCI6eyIkcmVmIjoiMTQ0In0sIklkIjoiNzU5YzQzMGEtMzg2Ni00OWU5LWE5YWYtMDdjN2VjY2EzNThkIiwiSW1wb3J0SWQiOm51bGwsIlRpdGxlIjoiY29tbXVuaWNhdGllIGFhbiBwZXJzb25lZWwiLCJOb3RlIjpudWxsLCJIeXBlcmxpbmsiOm51bGwsIklzQ2hhbmdlZCI6ZmFsc2UsIklzTmV3IjpmYWxzZX0seyIkaWQiOiIxNDUiLCJEYXRlIjoiMjAxOC0wMS0xOFQyMzo1OTowMFoiLCJTdHlsZSI6eyIkaWQiOiIxNDYiLCJTaGFwZSI6MiwiQ29ubmVjdG9yTWFyZ2luIjp7IiRyZWYiOiI1NCJ9LCJDb25uZWN0b3JTdHlsZSI6eyIkaWQiOiIxNDciLCJMaW5lQ29sb3IiOnsiJGlkIjoiMTQ4IiwiJHR5cGUiOiJOTFJFLkNvbW1vbi5Eb20uU29saWRDb2xvckJydXNoLCBOTFJFLkNvbW1vbiIsIkNvbG9yIjp7IiRpZCI6IjE0OSIsIkEiOjEyNywiUiI6MzEsIkciOjczLCJCIjoxMjZ9fSwiTGluZVdlaWdodCI6MS4wLCJMaW5lVHlwZSI6MCwiUGFyZW50U3R5bGUiOm51bGx9LCJJc0JlbG93VGltZWJhbmQiOmZhbHNlLCJIaWRlRGF0ZSI6ZmFsc2UsIlNoYXBlU2l6ZSI6MSwiU3BhY2luZyI6Mi4wLCJQYWRkaW5nIjp7IiRyZWYiOiI1OCJ9LCJTaGFwZVN0eWxlIjp7IiRpZCI6IjE1MCIsIk1hcmdpbiI6eyIkcmVmIjoiNjAifSwiUGFkZGluZyI6eyIkcmVmIjoiNjEifSwiQmFja2dyb3VuZCI6eyIkaWQiOiIxNTEiLCJDb2xvciI6eyIkaWQiOiIxNTIiLCJBIjoyNTUsIlIiOjY4LCJHIjoxMTQsIkIiOjE5Nn19LCJJc1Zpc2libGUiOnRydWUsIldpZHRoIjoxOC4wLCJIZWlnaHQiOjIwLjAsIkJvcmRlclN0eWxlIjp7IiRpZCI6IjE1MyIsIkxpbmVDb2xvciI6eyIkcmVmIjoiNjUifSwiTGluZVdlaWdodCI6MC4wLCJMaW5lVHlwZSI6MCwiUGFyZW50U3R5bGUiOm51bGx9LCJQYXJlbnRTdHlsZSI6bnVsbH0sIlRpdGxlU3R5bGUiOnsiJGlkIjoiMTU0IiwiRm9udFNldHRpbmdzIjp7IiRpZCI6IjE1NSIsIkZvbnRTaXplIjoxMSwiRm9udE5hbWUiOiJDYWxpYnJpIiwiSXNCb2xkIjp0cnVlLCJJc0l0YWxpYyI6ZmFsc2UsIklzVW5kZXJsaW5lZCI6ZmFsc2UsIlBhcmVudFN0eWxlIjpudWxsfSwiQXV0b1NpemUiOjAsIkZvcmVncm91bmQiOnsiJGlkIjoiMTU2IiwiQ29sb3IiOnsiJHJlZiI6IjcwIn19LCJNYXhXaWR0aCI6MjAwLjAsIk1heEhlaWdodCI6IkluZmluaXR5IiwiU21hcnRGb3JlZ3JvdW5kSXNBY3RpdmUiOmZhbHNlLCJIb3Jpem9udGFsQWxpZ25tZW50IjowLCJWZXJ0aWNhbEFsaWdubWVudCI6MCwiU21hcnRGb3JlZ3JvdW5kIjpudWxsLCJNYXJnaW4iOnsiJHJlZiI6IjcxIn0sIlBhZGRpbmciOnsiJHJlZiI6IjcyIn0sIkJhY2tncm91bmQiOnsiJHJlZiI6IjczIn0sIklzVmlzaWJsZSI6dHJ1ZSwiV2lkdGgiOjAuMCwiSGVpZ2h0IjowLjAsIkJvcmRlclN0eWxlIjp7IiRpZCI6IjE1NyIsIkxpbmVDb2xvciI6bnVsbCwiTGluZVdlaWdodCI6MC4wLCJMaW5lVHlwZSI6MCwiUGFyZW50U3R5bGUiOm51bGx9LCJQYXJlbnRTdHlsZSI6bnVsbH0sIkRhdGVTdHlsZSI6eyIkaWQiOiIxNTgiLCJGb250U2V0dGluZ3MiOnsiJGlkIjoiMTU5IiwiRm9udFNpemUiOjEwLCJGb250TmFtZSI6IkNhbGlicmkiLCJJc0JvbGQiOmZhbHNlLCJJc0l0YWxpYyI6ZmFsc2UsIklzVW5kZXJsaW5lZCI6ZmFsc2UsIlBhcmVudFN0eWxlIjpudWxsfSwiQXV0b1NpemUiOjAsIkZvcmVncm91bmQiOnsiJHJlZiI6Ijc2In0sIk1heFdpZHRoIjoyMDAuMCwiTWF4SGVpZ2h0IjoiSW5maW5pdHkiLCJTbWFydEZvcmVncm91bmRJc0FjdGl2ZSI6ZmFsc2UsIkhvcml6b250YWxBbGlnbm1lbnQiOjAsIlZlcnRpY2FsQWxpZ25tZW50IjowLCJTbWFydEZvcmVncm91bmQiOm51bGwsIk1hcmdpbiI6eyIkcmVmIjoiNzgifSwiUGFkZGluZyI6eyIkcmVmIjoiNzkifSwiQmFja2dyb3VuZCI6eyIkcmVmIjoiODAifSwiSXNWaXNpYmxlIjp0cnVlLCJXaWR0aCI6MC4wLCJIZWlnaHQiOjAuMCwiQm9yZGVyU3R5bGUiOnsiJGlkIjoiMTYwIiwiTGluZUNvbG9yIjpudWxsLCJMaW5lV2VpZ2h0IjowLjAsIkxpbmVUeXBlIjowLCJQYXJlbnRTdHlsZSI6bnVsbH0sIlBhcmVudFN0eWxlIjpudWxsfSwiRGF0ZUZvcm1hdCI6eyIkaWQiOiIxNjEiLCJGb3JtYXRTdHJpbmciOiJkIE1NTSwgeXl5eSIsIlNlcGFyYXRvciI6Ii8iLCJVc2VJbnRlcm5hdGlvbmFsRGF0ZUZvcm1hdCI6dHJ1ZSwiRGF0ZUlzVmlzaWJsZSI6dHJ1ZSwiVGltZUlzVmlzaWJsZSI6ZmFsc2UsIkhvdXJEaWdpdHMiOjEsIkFtUG1EZXNpZ25hdG9yIjoyLCJUcmltMDBNaW51dGVzIjpmYWxzZSwiTGFzdEtub3duVmlzaWJpbGl0eVN0YXRlIjpudWxsfSwiSXNWaXNpYmxlIjp0cnVlLCJQYXJlbnRTdHlsZSI6bnVsbH0sIkluZGV4Ijo2LCJQZXJjZW50YWdlQ29tcGxldGUiOm51bGwsIlBvc2l0aW9uIjp7IlJhdGlvIjowLjAsIklzQ3VzdG9tIjpmYWxzZX0sIkRhdGVGb3JtYXQiOnsiJHJlZiI6IjE2MSJ9LCJJZCI6Ijk5MThlODk1LWI1Y2MtNDYwYi1iYWMzLWQ2ZmI1YTc0YWY4MyIsIkltcG9ydElkIjpudWxsLCJUaXRsZSI6ImNvbW11bmljYXRpZSBhYW4gb3VkZXJzIiwiTm90ZSI6bnVsbCwiSHlwZXJsaW5rIjpudWxsLCJJc0NoYW5nZWQiOmZhbHNlLCJJc05ldyI6ZmFsc2V9LHsiJGlkIjoiMTYyIiwiRGF0ZSI6IjIwMTgtMDgtMzFUMjM6NTk6MDBaIiwiU3R5bGUiOnsiJGlkIjoiMTYzIiwiU2hhcGUiOjIsIkNvbm5lY3Rvck1hcmdpbiI6eyIkcmVmIjoiNTQifSwiQ29ubmVjdG9yU3R5bGUiOnsiJGlkIjoiMTY0IiwiTGluZUNvbG9yIjp7IiRpZCI6IjE2NSIsIiR0eXBlIjoiTkxSRS5Db21tb24uRG9tLlNvbGlkQ29sb3JCcnVzaCwgTkxSRS5Db21tb24iLCJDb2xvciI6eyIkaWQiOiIxNjYiLCJBIjoxMjcsIlIiOjMxLCJHIjo3MywiQiI6MTI2fX0sIkxpbmVXZWlnaHQiOjEuMCwiTGluZVR5cGUiOjAsIlBhcmVudFN0eWxlIjpudWxsfSwiSXNCZWxvd1RpbWViYW5kIjpmYWxzZSwiSGlkZURhdGUiOmZhbHNlLCJTaGFwZVNpemUiOjIsIlNwYWNpbmciOjIuMCwiUGFkZGluZyI6eyIkcmVmIjoiNTgifSwiU2hhcGVTdHlsZSI6eyIkaWQiOiIxNjciLCJNYXJnaW4iOnsiJHJlZiI6IjYwIn0sIlBhZGRpbmciOnsiJHJlZiI6IjYxIn0sIkJhY2tncm91bmQiOnsiJGlkIjoiMTY4IiwiQ29sb3IiOnsiJGlkIjoiMTY5IiwiQSI6MjU1LCJSIjoyNTQsIkciOjE4NiwiQiI6MTB9fSwiSXNWaXNpYmxlIjp0cnVlLCJXaWR0aCI6MTguMCwiSGVpZ2h0IjoxOC4wLCJCb3JkZXJTdHlsZSI6eyIkaWQiOiIxNzAiLCJMaW5lQ29sb3IiOnsiJHJlZiI6IjY1In0sIkxpbmVXZWlnaHQiOjAuMCwiTGluZVR5cGUiOjAsIlBhcmVudFN0eWxlIjpudWxsfSwiUGFyZW50U3R5bGUiOm51bGx9LCJUaXRsZVN0eWxlIjp7IiRpZCI6IjE3MSIsIkZvbnRTZXR0aW5ncyI6eyIkaWQiOiIxNzIiLCJGb250U2l6ZSI6MTEsIkZvbnROYW1lIjoiQ2FsaWJyaSIsIklzQm9sZCI6dHJ1ZSwiSXNJdGFsaWMiOmZhbHNlLCJJc1VuZGVybGluZWQiOmZhbHNlLCJQYXJlbnRTdHlsZSI6bnVsbH0sIkF1dG9TaXplIjowLCJGb3JlZ3JvdW5kIjp7IiRpZCI6IjE3MyIsIkNvbG9yIjp7IiRyZWYiOiI3MCJ9fSwiTWF4V2lkdGgiOjIwMC4wLCJNYXhIZWlnaHQiOiJJbmZpbml0eSIsIlNtYXJ0Rm9yZWdyb3VuZElzQWN0aXZlIjpmYWxzZSwiSG9yaXpvbnRhbEFsaWdubWVudCI6MCwiVmVydGljYWxBbGlnbm1lbnQiOjAsIlNtYXJ0Rm9yZWdyb3VuZCI6bnVsbCwiTWFyZ2luIjp7IiRyZWYiOiI3MSJ9LCJQYWRkaW5nIjp7IiRyZWYiOiI3MiJ9LCJCYWNrZ3JvdW5kIjp7IiRyZWYiOiI3MyJ9LCJJc1Zpc2libGUiOnRydWUsIldpZHRoIjowLjAsIkhlaWdodCI6MC4wLCJCb3JkZXJTdHlsZSI6eyIkaWQiOiIxNzQiLCJMaW5lQ29sb3IiOm51bGwsIkxpbmVXZWlnaHQiOjAuMCwiTGluZVR5cGUiOjAsIlBhcmVudFN0eWxlIjpudWxsfSwiUGFyZW50U3R5bGUiOm51bGx9LCJEYXRlU3R5bGUiOnsiJGlkIjoiMTc1IiwiRm9udFNldHRpbmdzIjp7IiRpZCI6IjE3NiIsIkZvbnRTaXplIjoxMCwiRm9udE5hbWUiOiJDYWxpYnJpIiwiSXNCb2xkIjpmYWxzZSwiSXNJdGFsaWMiOmZhbHNlLCJJc1VuZGVybGluZWQiOmZhbHNlLCJQYXJlbnRTdHlsZSI6bnVsbH0sIkF1dG9TaXplIjowLCJGb3JlZ3JvdW5kIjp7IiRyZWYiOiI3NiJ9LCJNYXhXaWR0aCI6MjAwLjAsIk1heEhlaWdodCI6IkluZmluaXR5IiwiU21hcnRGb3JlZ3JvdW5kSXNBY3RpdmUiOmZhbHNlLCJIb3Jpem9udGFsQWxpZ25tZW50IjowLCJWZXJ0aWNhbEFsaWdubWVudCI6MCwiU21hcnRGb3JlZ3JvdW5kIjpudWxsLCJNYXJnaW4iOnsiJHJlZiI6Ijc4In0sIlBhZGRpbmciOnsiJHJlZiI6Ijc5In0sIkJhY2tncm91bmQiOnsiJHJlZiI6IjgwIn0sIklzVmlzaWJsZSI6dHJ1ZSwiV2lkdGgiOjAuMCwiSGVpZ2h0IjowLjAsIkJvcmRlclN0eWxlIjp7IiRpZCI6IjE3NyIsIkxpbmVDb2xvciI6bnVsbCwiTGluZVdlaWdodCI6MC4wLCJMaW5lVHlwZSI6MCwiUGFyZW50U3R5bGUiOm51bGx9LCJQYXJlbnRTdHlsZSI6bnVsbH0sIkRhdGVGb3JtYXQiOnsiJGlkIjoiMTc4IiwiRm9ybWF0U3RyaW5nIjoiZCBNTU0sIHl5eXkiLCJTZXBhcmF0b3IiOiIvIiwiVXNlSW50ZXJuYXRpb25hbERhdGVGb3JtYXQiOnRydWUsIkRhdGVJc1Zpc2libGUiOnRydWUsIlRpbWVJc1Zpc2libGUiOmZhbHNlLCJIb3VyRGlnaXRzIjoxLCJBbVBtRGVzaWduYXRvciI6MiwiVHJpbTAwTWludXRlcyI6ZmFsc2UsIkxhc3RLbm93blZpc2liaWxpdHlTdGF0ZSI6bnVsbH0sIklzVmlzaWJsZSI6dHJ1ZSwiUGFyZW50U3R5bGUiOm51bGx9LCJJbmRleCI6NywiUGVyY2VudGFnZUNvbXBsZXRlIjpudWxsLCJQb3NpdGlvbiI6eyJSYXRpbyI6MC4wLCJJc0N1c3RvbSI6ZmFsc2V9LCJEYXRlRm9ybWF0Ijp7IiRyZWYiOiIxNzgifSwiSWQiOiI1ZmQyNDU0Mi1kMDI0LTRkNzYtYTRjZS05MzQ3ZGQ2NjVkYWEiLCJJbXBvcnRJZCI6bnVsbCwiVGl0bGUiOiJwZXJzbW9tZW50IiwiTm90ZSI6bnVsbCwiSHlwZXJsaW5rIjpudWxsLCJJc0NoYW5nZWQiOmZhbHNlLCJJc05ldyI6ZmFsc2V9LHsiJGlkIjoiMTc5IiwiRGF0ZSI6IjIwMTgtMTEtMTRUMjM6NTk6MDBaIiwiU3R5bGUiOnsiJGlkIjoiMTgwIiwiU2hhcGUiOjIsIkNvbm5lY3Rvck1hcmdpbiI6eyIkcmVmIjoiNTQifSwiQ29ubmVjdG9yU3R5bGUiOnsiJGlkIjoiMTgxIiwiTGluZUNvbG9yIjp7IiRpZCI6IjE4MiIsIiR0eXBlIjoiTkxSRS5Db21tb24uRG9tLlNvbGlkQ29sb3JCcnVzaCwgTkxSRS5Db21tb24iLCJDb2xvciI6eyIkaWQiOiIxODMiLCJBIjoxMjcsIlIiOjMxLCJHIjo3MywiQiI6MTI2fX0sIkxpbmVXZWlnaHQiOjEuMCwiTGluZVR5cGUiOjAsIlBhcmVudFN0eWxlIjpudWxsfSwiSXNCZWxvd1RpbWViYW5kIjpmYWxzZSwiSGlkZURhdGUiOmZhbHNlLCJTaGFwZVNpemUiOjEsIlNwYWNpbmciOjIuMCwiUGFkZGluZyI6eyIkcmVmIjoiNTgifSwiU2hhcGVTdHlsZSI6eyIkaWQiOiIxODQiLCJNYXJnaW4iOnsiJHJlZiI6IjYwIn0sIlBhZGRpbmciOnsiJHJlZiI6IjYxIn0sIkJhY2tncm91bmQiOnsiJGlkIjoiMTg1IiwiQ29sb3IiOnsiJGlkIjoiMTg2IiwiQSI6MjU1LCJSIjoyNiwiRyI6MTcwLCJCIjo2Nn19LCJJc1Zpc2libGUiOnRydWUsIldpZHRoIjoxOC4wLCJIZWlnaHQiOjIwLjAsIkJvcmRlclN0eWxlIjp7IiRpZCI6IjE4NyIsIkxpbmVDb2xvciI6eyIkcmVmIjoiNjUifSwiTGluZVdlaWdodCI6MC4wLCJMaW5lVHlwZSI6MCwiUGFyZW50U3R5bGUiOm51bGx9LCJQYXJlbnRTdHlsZSI6bnVsbH0sIlRpdGxlU3R5bGUiOnsiJGlkIjoiMTg4IiwiRm9udFNldHRpbmdzIjp7IiRpZCI6IjE4OSIsIkZvbnRTaXplIjoxMSwiRm9udE5hbWUiOiJDYWxpYnJpIiwiSXNCb2xkIjp0cnVlLCJJc0l0YWxpYyI6ZmFsc2UsIklzVW5kZXJsaW5lZCI6ZmFsc2UsIlBhcmVudFN0eWxlIjpudWxsfSwiQXV0b1NpemUiOjAsIkZvcmVncm91bmQiOnsiJGlkIjoiMTkwIiwiQ29sb3IiOnsiJHJlZiI6IjcwIn19LCJNYXhXaWR0aCI6MjAwLjAsIk1heEhlaWdodCI6IkluZmluaXR5IiwiU21hcnRGb3JlZ3JvdW5kSXNBY3RpdmUiOmZhbHNlLCJIb3Jpem9udGFsQWxpZ25tZW50IjowLCJWZXJ0aWNhbEFsaWdubWVudCI6MCwiU21hcnRGb3JlZ3JvdW5kIjpudWxsLCJNYXJnaW4iOnsiJHJlZiI6IjcxIn0sIlBhZGRpbmciOnsiJHJlZiI6IjcyIn0sIkJhY2tncm91bmQiOnsiJHJlZiI6IjczIn0sIklzVmlzaWJsZSI6dHJ1ZSwiV2lkdGgiOjAuMCwiSGVpZ2h0IjowLjAsIkJvcmRlclN0eWxlIjp7IiRpZCI6IjE5MSIsIkxpbmVDb2xvciI6bnVsbCwiTGluZVdlaWdodCI6MC4wLCJMaW5lVHlwZSI6MCwiUGFyZW50U3R5bGUiOm51bGx9LCJQYXJlbnRTdHlsZSI6bnVsbH0sIkRhdGVTdHlsZSI6eyIkaWQiOiIxOTIiLCJGb250U2V0dGluZ3MiOnsiJGlkIjoiMTkzIiwiRm9udFNpemUiOjEwLCJGb250TmFtZSI6IkNhbGlicmkiLCJJc0JvbGQiOmZhbHNlLCJJc0l0YWxpYyI6ZmFsc2UsIklzVW5kZXJsaW5lZCI6ZmFsc2UsIlBhcmVudFN0eWxlIjpudWxsfSwiQXV0b1NpemUiOjAsIkZvcmVncm91bmQiOnsiJHJlZiI6Ijc2In0sIk1heFdpZHRoIjoyMDAuMCwiTWF4SGVpZ2h0IjoiSW5maW5pdHkiLCJTbWFydEZvcmVncm91bmRJc0FjdGl2ZSI6ZmFsc2UsIkhvcml6b250YWxBbGlnbm1lbnQiOjAsIlZlcnRpY2FsQWxpZ25tZW50IjowLCJTbWFydEZvcmVncm91bmQiOm51bGwsIk1hcmdpbiI6eyIkcmVmIjoiNzgifSwiUGFkZGluZyI6eyIkcmVmIjoiNzkifSwiQmFja2dyb3VuZCI6eyIkcmVmIjoiODAifSwiSXNWaXNpYmxlIjp0cnVlLCJXaWR0aCI6MC4wLCJIZWlnaHQiOjAuMCwiQm9yZGVyU3R5bGUiOnsiJGlkIjoiMTk0IiwiTGluZUNvbG9yIjpudWxsLCJMaW5lV2VpZ2h0IjowLjAsIkxpbmVUeXBlIjowLCJQYXJlbnRTdHlsZSI6bnVsbH0sIlBhcmVudFN0eWxlIjpudWxsfSwiRGF0ZUZvcm1hdCI6eyIkaWQiOiIxOTUiLCJGb3JtYXRTdHJpbmciOiJkIE1NTSwgeXl5eSIsIlNlcGFyYXRvciI6Ii8iLCJVc2VJbnRlcm5hdGlvbmFsRGF0ZUZvcm1hdCI6dHJ1ZSwiRGF0ZUlzVmlzaWJsZSI6dHJ1ZSwiVGltZUlzVmlzaWJsZSI6ZmFsc2UsIkhvdXJEaWdpdHMiOjEsIkFtUG1EZXNpZ25hdG9yIjoyLCJUcmltMDBNaW51dGVzIjpmYWxzZSwiTGFzdEtub3duVmlzaWJpbGl0eVN0YXRlIjpudWxsfSwiSXNWaXNpYmxlIjp0cnVlLCJQYXJlbnRTdHlsZSI6bnVsbH0sIkluZGV4Ijo4LCJQZXJjZW50YWdlQ29tcGxldGUiOm51bGwsIlBvc2l0aW9uIjp7IlJhdGlvIjowLjAsIklzQ3VzdG9tIjpmYWxzZX0sIkRhdGVGb3JtYXQiOnsiJHJlZiI6IjE5NSJ9LCJJZCI6IjI3NDYwYjIyLTQ3ZjgtNDhlMi1iMmIwLTE4MDRlYzMxYzJiOCIsIkltcG9ydElkIjpudWxsLCJUaXRsZSI6InJlY2VwdGllIiwiTm90ZSI6bnVsbCwiSHlwZXJsaW5rIjpudWxsLCJJc0NoYW5nZWQiOmZhbHNlLCJJc05ldyI6ZmFsc2V9XSwiVGFza3MiOlt7IiRpZCI6IjE5NiIsIkdyb3VwTmFtZSI6bnVsbCwiU3RhcnREYXRlIjoiMjAxNy0wOS0wMVQwMDowMDowMFoiLCJFbmREYXRlIjoiMjAxNy0xMi0wMVQyMzo1OTowMFoiLCJQZXJjZW50YWdlQ29tcGxldGUiOm51bGwsIlN0eWxlIjp7IiRpZCI6IjE5NyIsIlNoYXBlIjoyLCJTaGFwZVRoaWNrbmVzcyI6MSwiRHVyYXRpb25Gb3JtYXQiOjAsIkluY2x1ZGVOb25Xb3JraW5nRGF5c0luRHVyYXRpb24iOmZhbHNlLCJQZXJjZW50YWdlQ29tcGxldGVTdHlsZSI6eyIkaWQiOiIxOTgiLCJGb250U2V0dGluZ3MiOnsiJGlkIjoiMTk5IiwiRm9udFNpemUiOjEwLCJGb250TmFtZSI6IkNhbGlicmkiLCJJc0JvbGQiOmZhbHNlLCJJc0l0YWxpYyI6ZmFsc2UsIklzVW5kZXJsaW5lZCI6ZmFsc2UsIlBhcmVudFN0eWxlIjpudWxsfSwiQXV0b1NpemUiOjAsIkZvcmVncm91bmQiOnsiJGlkIjoiMjAwIiwiQ29sb3IiOnsiJHJlZiI6Ijg2In19LCJNYXhXaWR0aCI6MjAwLjAsIk1heEhlaWdodCI6IkluZmluaXR5IiwiU21hcnRGb3JlZ3JvdW5kSXNBY3RpdmUiOmZhbHNlLCJIb3Jpem9udGFsQWxpZ25tZW50IjowLCJWZXJ0aWNhbEFsaWdubWVudCI6MCwiU21hcnRGb3JlZ3JvdW5kIjpudWxsLCJNYXJnaW4iOnsiJHJlZiI6Ijg3In0sIlBhZGRpbmciOnsiJHJlZiI6Ijg4In0sIkJhY2tncm91bmQiOnsiJHJlZiI6Ijg5In0sIklzVmlzaWJsZSI6dHJ1ZSwiV2lkdGgiOjAuMCwiSGVpZ2h0IjowLjAsIkJvcmRlclN0eWxlIjp7IiRpZCI6IjIwMSIsIkxpbmVDb2xvciI6bnVsbCwiTGluZVdlaWdodCI6MC4wLCJMaW5lVHlwZSI6MCwiUGFyZW50U3R5bGUiOm51bGx9LCJQYXJlbnRTdHlsZSI6bnVsbH0sIkR1cmF0aW9uU3R5bGUiOnsiJGlkIjoiMjAyIiwiRm9udFNldHRpbmdzIjp7IiRpZCI6IjIwMyIsIkZvbnRTaXplIjoxMCwiRm9udE5hbWUiOiJDYWxpYnJpIiwiSXNCb2xkIjpmYWxzZSwiSXNJdGFsaWMiOmZhbHNlLCJJc1VuZGVybGluZWQiOmZhbHNlLCJQYXJlbnRTdHlsZSI6bnVsbH0sIkF1dG9TaXplIjowLCJGb3JlZ3JvdW5kIjp7IiRpZCI6IjIwNCIsIkNvbG9yIjp7IiRyZWYiOiI5MyJ9fSwiTWF4V2lkdGgiOjIwMC4wLCJNYXhIZWlnaHQiOiJJbmZpbml0eSIsIlNtYXJ0Rm9yZWdyb3VuZElzQWN0aXZlIjpmYWxzZSwiSG9yaXpvbnRhbEFsaWdubWVudCI6MCwiVmVydGljYWxBbGlnbm1lbnQiOjAsIlNtYXJ0Rm9yZWdyb3VuZCI6bnVsbCwiTWFyZ2luIjp7IiRyZWYiOiI5NCJ9LCJQYWRkaW5nIjp7IiRyZWYiOiI5NSJ9LCJCYWNrZ3JvdW5kIjp7IiRyZWYiOiI5NiJ9LCJJc1Zpc2libGUiOnRydWUsIldpZHRoIjowLjAsIkhlaWdodCI6MC4wLCJCb3JkZXJTdHlsZSI6eyIkaWQiOiIyMDUiLCJMaW5lQ29sb3IiOm51bGwsIkxpbmVXZWlnaHQiOjAuMCwiTGluZVR5cGUiOjAsIlBhcmVudFN0eWxlIjpudWxsfSwiUGFyZW50U3R5bGUiOm51bGx9LCJIb3Jpem9udGFsQ29ubmVjdG9yU3R5bGUiOnsiJGlkIjoiMjA2IiwiTGluZUNvbG9yIjp7IiRyZWYiOiI5OCJ9LCJMaW5lV2VpZ2h0IjoxLjAsIkxpbmVUeXBlIjowLCJQYXJlbnRTdHlsZSI6bnVsbH0sIlZlcnRpY2FsQ29ubmVjdG9yU3R5bGUiOnsiJGlkIjoiMjA3IiwiTGluZUNvbG9yIjp7IiRyZWYiOiIxMDEifSwiTGluZVdlaWdodCI6MC4wLCJMaW5lVHlwZSI6MCwiUGFyZW50U3R5bGUiOm51bGx9LCJNYXJnaW4iOm51bGwsIlN0YXJ0RGF0ZVBvc2l0aW9uIjozLCJFbmREYXRlUG9zaXRpb24iOjQsIkRhdGVJc1Zpc2libGUiOnRydWUsIlRpdGxlUG9zaXRpb24iOjIsIkR1cmF0aW9uUG9zaXRpb24iOjYsIlBlcmNlbnRhZ2VDb21wbGV0ZWRQb3NpdGlvbiI6NiwiU3BhY2luZyI6NSwiSXNCZWxvd1RpbWViYW5kIjp0cnVlLCJQZXJjZW50YWdlQ29tcGxldGVTaGFwZU9wYWNpdHkiOjM1LCJTaGFwZVN0eWxlIjp7IiRpZCI6IjIwOCIsIk1hcmdpbiI6eyIkcmVmIjoiMTA0In0sIlBhZGRpbmciOnsiJHJlZiI6IjEwNSJ9LCJCYWNrZ3JvdW5kIjp7IiRpZCI6IjIwOSIsIkNvbG9yIjp7IiRpZCI6IjIxMCIsIkEiOjI1NSwiUiI6MTY1LCJHIjoxNjUsIkIiOjE2NX19LCJJc1Zpc2libGUiOnRydWUsIldpZHRoIjowLjAsIkhlaWdodCI6MTYuMCwiQm9yZGVyU3R5bGUiOnsiJGlkIjoiMjExIiwiTGluZUNvbG9yIjp7IiRyZWYiOiIxMDkifSwiTGluZVdlaWdodCI6MC4wLCJMaW5lVHlwZSI6MCwiUGFyZW50U3R5bGUiOm51bGx9LCJQYXJlbnRTdHlsZSI6bnVsbH0sIlRpdGxlU3R5bGUiOnsiJGlkIjoiMjEyIiwiRm9udFNldHRpbmdzIjp7IiRpZCI6IjIxMyIsIkZvbnRTaXplIjoxMSwiRm9udE5hbWUiOiJDYWxpYnJpIiwiSXNCb2xkIjp0cnVlLCJJc0l0YWxpYyI6ZmFsc2UsIklzVW5kZXJsaW5lZCI6ZmFsc2UsIlBhcmVudFN0eWxlIjpudWxsfSwiQXV0b1NpemUiOjAsIkZvcmVncm91bmQiOnsiJGlkIjoiMjE0IiwiQ29sb3IiOnsiJHJlZiI6IjExNCJ9fSwiTWF4V2lkdGgiOjk2MC4wLCJNYXhIZWlnaHQiOiJJbmZpbml0eSIsIlNtYXJ0Rm9yZWdyb3VuZElzQWN0aXZlIjpmYWxzZSwiSG9yaXpvbnRhbEFsaWdubWVudCI6MSwiVmVydGljYWxBbGlnbm1lbnQiOjAsIlNtYXJ0Rm9yZWdyb3VuZCI6bnVsbCwiTWFyZ2luIjp7IiRyZWYiOiIxMTUifSwiUGFkZGluZyI6eyIkcmVmIjoiMTE2In0sIkJhY2tncm91bmQiOnsiJHJlZiI6IjExNyJ9LCJJc1Zpc2libGUiOnRydWUsIldpZHRoIjowLjAsIkhlaWdodCI6MC4wLCJCb3JkZXJTdHlsZSI6eyIkaWQiOiIyMTUiLCJMaW5lQ29sb3IiOm51bGwsIkxpbmVXZWlnaHQiOjAuMCwiTGluZVR5cGUiOjAsIlBhcmVudFN0eWxlIjpudWxsfSwiUGFyZW50U3R5bGUiOm51bGx9LCJEYXRlU3R5bGUiOnsiJGlkIjoiMjE2IiwiRm9udFNldHRpbmdzIjp7IiRpZCI6IjIxNyIsIkZvbnRTaXplIjoxMCwiRm9udE5hbWUiOiJDYWxpYnJpIiwiSXNCb2xkIjpmYWxzZSwiSXNJdGFsaWMiOmZhbHNlLCJJc1VuZGVybGluZWQiOmZhbHNlLCJQYXJlbnRTdHlsZSI6bnVsbH0sIkF1dG9TaXplIjowLCJGb3JlZ3JvdW5kIjp7IiRyZWYiOiIxMjAifSwiTWF4V2lkdGgiOjIwMC4wLCJNYXhIZWlnaHQiOiJJbmZpbml0eSIsIlNtYXJ0Rm9yZWdyb3VuZElzQWN0aXZlIjpmYWxzZSwiSG9yaXpvbnRhbEFsaWdubWVudCI6MCwiVmVydGljYWxBbGlnbm1lbnQiOjAsIlNtYXJ0Rm9yZWdyb3VuZCI6bnVsbCwiTWFyZ2luIjp7IiRyZWYiOiIxMjIifSwiUGFkZGluZyI6eyIkcmVmIjoiMTIzIn0sIkJhY2tncm91bmQiOnsiJHJlZiI6IjEyNCJ9LCJJc1Zpc2libGUiOnRydWUsIldpZHRoIjowLjAsIkhlaWdodCI6MC4wLCJCb3JkZXJTdHlsZSI6eyIkaWQiOiIyMTgiLCJMaW5lQ29sb3IiOm51bGwsIkxpbmVXZWlnaHQiOjAuMCwiTGluZVR5cGUiOjAsIlBhcmVudFN0eWxlIjpudWxsfSwiUGFyZW50U3R5bGUiOm51bGx9LCJEYXRlRm9ybWF0Ijp7IiRyZWYiOiIxMjUifSwiSXNWaXNpYmxlIjp0cnVlLCJQYXJlbnRTdHlsZSI6bnVsbH0sIkluZGV4IjoxLCJTbWFydER1cmF0aW9uQWN0aXZhdGVkIjpmYWxzZSwiRGF0ZUZvcm1hdCI6eyIkcmVmIjoiMTI1In0sIklkIjoiM2Y4YzY4YTQtMjZkYS00NTcyLTk2YTgtOTE1NjZmMWI1ODQ1IiwiSW1wb3J0SWQiOm51bGwsIlRpdGxlIjoiZmFzZSAxOiB2ZXJrZW5uZW5kZSBnZXNwcmVra2VuIiwiTm90ZSI6bnVsbCwiSHlwZXJsaW5rIjpudWxsLCJJc0NoYW5nZWQiOmZhbHNlLCJJc05ldyI6ZmFsc2V9LHsiJGlkIjoiMjE5IiwiR3JvdXBOYW1lIjpudWxsLCJTdGFydERhdGUiOiIyMDE3LTEyLTAxVDIzOjU5OjAwWiIsIkVuZERhdGUiOiIyMDE4LTAyLTAxVDIzOjU5OjAwWiIsIlBlcmNlbnRhZ2VDb21wbGV0ZSI6bnVsbCwiU3R5bGUiOnsiJGlkIjoiMjIwIiwiU2hhcGUiOjAsIlNoYXBlVGhpY2tuZXNzIjoxLCJEdXJhdGlvbkZvcm1hdCI6MCwiSW5jbHVkZU5vbldvcmtpbmdEYXlzSW5EdXJhdGlvbiI6ZmFsc2UsIlBlcmNlbnRhZ2VDb21wbGV0ZVN0eWxlIjp7IiRpZCI6IjIyMSIsIkZvbnRTZXR0aW5ncyI6eyIkaWQiOiIyMjIiLCJGb250U2l6ZSI6MTAsIkZvbnROYW1lIjoiQ2FsaWJyaSIsIklzQm9sZCI6ZmFsc2UsIklzSXRhbGljIjpmYWxzZSwiSXNVbmRlcmxpbmVkIjpmYWxzZSwiUGFyZW50U3R5bGUiOm51bGx9LCJBdXRvU2l6ZSI6MCwiRm9yZWdyb3VuZCI6eyIkaWQiOiIyMjMiLCJDb2xvciI6eyIkcmVmIjoiODYifX0sIk1heFdpZHRoIjoyMDAuMCwiTWF4SGVpZ2h0IjoiSW5maW5pdHkiLCJTbWFydEZvcmVncm91bmRJc0FjdGl2ZSI6ZmFsc2UsIkhvcml6b250YWxBbGlnbm1lbnQiOjAsIlZlcnRpY2FsQWxpZ25tZW50IjowLCJTbWFydEZvcmVncm91bmQiOm51bGwsIk1hcmdpbiI6eyIkcmVmIjoiODcifSwiUGFkZGluZyI6eyIkcmVmIjoiODgifSwiQmFja2dyb3VuZCI6eyIkcmVmIjoiODkifSwiSXNWaXNpYmxlIjp0cnVlLCJXaWR0aCI6MC4wLCJIZWlnaHQiOjAuMCwiQm9yZGVyU3R5bGUiOnsiJGlkIjoiMjI0IiwiTGluZUNvbG9yIjpudWxsLCJMaW5lV2VpZ2h0IjowLjAsIkxpbmVUeXBlIjowLCJQYXJlbnRTdHlsZSI6bnVsbH0sIlBhcmVudFN0eWxlIjpudWxsfSwiRHVyYXRpb25TdHlsZSI6eyIkaWQiOiIyMjUiLCJGb250U2V0dGluZ3MiOnsiJGlkIjoiMjI2IiwiRm9udFNpemUiOjEwLCJGb250TmFtZSI6IkNhbGlicmkiLCJJc0JvbGQiOmZhbHNlLCJJc0l0YWxpYyI6ZmFsc2UsIklzVW5kZXJsaW5lZCI6ZmFsc2UsIlBhcmVudFN0eWxlIjpudWxsfSwiQXV0b1NpemUiOjAsIkZvcmVncm91bmQiOnsiJGlkIjoiMjI3IiwiQ29sb3IiOnsiJHJlZiI6IjkzIn19LCJNYXhXaWR0aCI6MjAwLjAsIk1heEhlaWdodCI6IkluZmluaXR5IiwiU21hcnRGb3JlZ3JvdW5kSXNBY3RpdmUiOmZhbHNlLCJIb3Jpem9udGFsQWxpZ25tZW50IjowLCJWZXJ0aWNhbEFsaWdubWVudCI6MCwiU21hcnRGb3JlZ3JvdW5kIjpudWxsLCJNYXJnaW4iOnsiJHJlZiI6Ijk0In0sIlBhZGRpbmciOnsiJHJlZiI6Ijk1In0sIkJhY2tncm91bmQiOnsiJHJlZiI6Ijk2In0sIklzVmlzaWJsZSI6dHJ1ZSwiV2lkdGgiOjAuMCwiSGVpZ2h0IjowLjAsIkJvcmRlclN0eWxlIjp7IiRpZCI6IjIyOCIsIkxpbmVDb2xvciI6bnVsbCwiTGluZVdlaWdodCI6MC4wLCJMaW5lVHlwZSI6MCwiUGFyZW50U3R5bGUiOm51bGx9LCJQYXJlbnRTdHlsZSI6bnVsbH0sIkhvcml6b250YWxDb25uZWN0b3JTdHlsZSI6eyIkaWQiOiIyMjkiLCJMaW5lQ29sb3IiOnsiJHJlZiI6Ijk4In0sIkxpbmVXZWlnaHQiOjEuMCwiTGluZVR5cGUiOjAsIlBhcmVudFN0eWxlIjpudWxsfSwiVmVydGljYWxDb25uZWN0b3JTdHlsZSI6eyIkaWQiOiIyMzAiLCJMaW5lQ29sb3IiOnsiJHJlZiI6IjEwMSJ9LCJMaW5lV2VpZ2h0IjowLjAsIkxpbmVUeXBlIjowLCJQYXJlbnRTdHlsZSI6bnVsbH0sIk1hcmdpbiI6bnVsbCwiU3RhcnREYXRlUG9zaXRpb24iOjMsIkVuZERhdGVQb3NpdGlvbiI6NCwiRGF0ZUlzVmlzaWJsZSI6dHJ1ZSwiVGl0bGVQb3NpdGlvbiI6MiwiRHVyYXRpb25Qb3NpdGlvbiI6NiwiUGVyY2VudGFnZUNvbXBsZXRlZFBvc2l0aW9uIjo2LCJTcGFjaW5nIjo1LCJJc0JlbG93VGltZWJhbmQiOnRydWUsIlBlcmNlbnRhZ2VDb21wbGV0ZVNoYXBlT3BhY2l0eSI6MzUsIlNoYXBlU3R5bGUiOnsiJGlkIjoiMjMxIiwiTWFyZ2luIjp7IiRyZWYiOiIxMDQifSwiUGFkZGluZyI6eyIkcmVmIjoiMTA1In0sIkJhY2tncm91bmQiOnsiJGlkIjoiMjMyIiwiQ29sb3IiOnsiJGlkIjoiMjMzIiwiQSI6MjU1LCJSIjoyNTQsIkciOjE4NiwiQiI6MTB9fSwiSXNWaXNpYmxlIjp0cnVlLCJXaWR0aCI6MC4wLCJIZWlnaHQiOjE2LjAsIkJvcmRlclN0eWxlIjp7IiRpZCI6IjIzNCIsIkxpbmVDb2xvciI6eyIkcmVmIjoiMTA5In0sIkxpbmVXZWlnaHQiOjMuMCwiTGluZVR5cGUiOjAsIlBhcmVudFN0eWxlIjpudWxsfSwiUGFyZW50U3R5bGUiOm51bGx9LCJUaXRsZVN0eWxlIjp7IiRpZCI6IjIzNSIsIkZvbnRTZXR0aW5ncyI6eyIkaWQiOiIyMzYiLCJGb250U2l6ZSI6MTEsIkZvbnROYW1lIjoiQ2FsaWJyaSIsIklzQm9sZCI6dHJ1ZSwiSXNJdGFsaWMiOmZhbHNlLCJJc1VuZGVybGluZWQiOmZhbHNlLCJQYXJlbnRTdHlsZSI6bnVsbH0sIkF1dG9TaXplIjowLCJGb3JlZ3JvdW5kIjp7IiRpZCI6IjIzNyIsIkNvbG9yIjp7IiRyZWYiOiIxMTQifX0sIk1heFdpZHRoIjo5NjAuMCwiTWF4SGVpZ2h0IjoiSW5maW5pdHkiLCJTbWFydEZvcmVncm91bmRJc0FjdGl2ZSI6ZmFsc2UsIkhvcml6b250YWxBbGlnbm1lbnQiOjEsIlZlcnRpY2FsQWxpZ25tZW50IjowLCJTbWFydEZvcmVncm91bmQiOm51bGwsIk1hcmdpbiI6eyIkcmVmIjoiMTE1In0sIlBhZGRpbmciOnsiJHJlZiI6IjExNiJ9LCJCYWNrZ3JvdW5kIjp7IiRyZWYiOiIxMTcifSwiSXNWaXNpYmxlIjp0cnVlLCJXaWR0aCI6MC4wLCJIZWlnaHQiOjAuMCwiQm9yZGVyU3R5bGUiOnsiJGlkIjoiMjM4IiwiTGluZUNvbG9yIjpudWxsLCJMaW5lV2VpZ2h0IjowLjAsIkxpbmVUeXBlIjowLCJQYXJlbnRTdHlsZSI6bnVsbH0sIlBhcmVudFN0eWxlIjpudWxsfSwiRGF0ZVN0eWxlIjp7IiRpZCI6IjIzOSIsIkZvbnRTZXR0aW5ncyI6eyIkaWQiOiIyNDAiLCJGb250U2l6ZSI6MTAsIkZvbnROYW1lIjoiQ2FsaWJyaSIsIklzQm9sZCI6ZmFsc2UsIklzSXRhbGljIjpmYWxzZSwiSXNVbmRlcmxpbmVkIjpmYWxzZSwiUGFyZW50U3R5bGUiOm51bGx9LCJBdXRvU2l6ZSI6MCwiRm9yZWdyb3VuZCI6eyIkcmVmIjoiMTIwIn0sIk1heFdpZHRoIjoyMDAuMCwiTWF4SGVpZ2h0IjoiSW5maW5pdHkiLCJTbWFydEZvcmVncm91bmRJc0FjdGl2ZSI6ZmFsc2UsIkhvcml6b250YWxBbGlnbm1lbnQiOjAsIlZlcnRpY2FsQWxpZ25tZW50IjowLCJTbWFydEZvcmVncm91bmQiOm51bGwsIk1hcmdpbiI6eyIkcmVmIjoiMTIyIn0sIlBhZGRpbmciOnsiJHJlZiI6IjEyMyJ9LCJCYWNrZ3JvdW5kIjp7IiRyZWYiOiIxMjQifSwiSXNWaXNpYmxlIjp0cnVlLCJXaWR0aCI6MC4wLCJIZWlnaHQiOjAuMCwiQm9yZGVyU3R5bGUiOnsiJGlkIjoiMjQxIiwiTGluZUNvbG9yIjpudWxsLCJMaW5lV2VpZ2h0IjowLjAsIkxpbmVUeXBlIjowLCJQYXJlbnRTdHlsZSI6bnVsbH0sIlBhcmVudFN0eWxlIjpudWxsfSwiRGF0ZUZvcm1hdCI6eyIkcmVmIjoiMTI1In0sIklzVmlzaWJsZSI6dHJ1ZSwiUGFyZW50U3R5bGUiOm51bGx9LCJJbmRleCI6MiwiU21hcnREdXJhdGlvbkFjdGl2YXRlZCI6ZmFsc2UsIkRhdGVGb3JtYXQiOnsiJHJlZiI6IjEyNSJ9LCJJZCI6ImRhOTIzNDUyLWMzZWItNGFlZS05M2U2LTlkNzhhN2Q4ZWYyNSIsIkltcG9ydElkIjpudWxsLCJUaXRsZSI6ImZhc2UgMjogaW50ZW50aWV2ZXJrbGFyaW5nIiwiTm90ZSI6bnVsbCwiSHlwZXJsaW5rIjpudWxsLCJJc0NoYW5nZWQiOmZhbHNlLCJJc05ldyI6ZmFsc2V9LHsiJGlkIjoiMjQyIiwiR3JvdXBOYW1lIjpudWxsLCJTdGFydERhdGUiOiIyMDE4LTAyLTAxVDIzOjU5OjAwWiIsIkVuZERhdGUiOiIyMDE4LTA5LTAxVDIzOjU5OjAwWiIsIlBlcmNlbnRhZ2VDb21wbGV0ZSI6bnVsbCwiU3R5bGUiOnsiJGlkIjoiMjQzIiwiU2hhcGUiOjIsIlNoYXBlVGhpY2tuZXNzIjoxLCJEdXJhdGlvbkZvcm1hdCI6MCwiSW5jbHVkZU5vbldvcmtpbmdEYXlzSW5EdXJhdGlvbiI6ZmFsc2UsIlBlcmNlbnRhZ2VDb21wbGV0ZVN0eWxlIjp7IiRpZCI6IjI0NCIsIkZvbnRTZXR0aW5ncyI6eyIkaWQiOiIyNDUiLCJGb250U2l6ZSI6MTAsIkZvbnROYW1lIjoiQ2FsaWJyaSIsIklzQm9sZCI6ZmFsc2UsIklzSXRhbGljIjpmYWxzZSwiSXNVbmRlcmxpbmVkIjpmYWxzZSwiUGFyZW50U3R5bGUiOm51bGx9LCJBdXRvU2l6ZSI6MCwiRm9yZWdyb3VuZCI6eyIkaWQiOiIyNDYiLCJDb2xvciI6eyIkcmVmIjoiODYifX0sIk1heFdpZHRoIjoyMDAuMCwiTWF4SGVpZ2h0IjoiSW5maW5pdHkiLCJTbWFydEZvcmVncm91bmRJc0FjdGl2ZSI6ZmFsc2UsIkhvcml6b250YWxBbGlnbm1lbnQiOjAsIlZlcnRpY2FsQWxpZ25tZW50IjowLCJTbWFydEZvcmVncm91bmQiOm51bGwsIk1hcmdpbiI6eyIkcmVmIjoiODcifSwiUGFkZGluZyI6eyIkcmVmIjoiODgifSwiQmFja2dyb3VuZCI6eyIkcmVmIjoiODkifSwiSXNWaXNpYmxlIjp0cnVlLCJXaWR0aCI6MC4wLCJIZWlnaHQiOjAuMCwiQm9yZGVyU3R5bGUiOnsiJGlkIjoiMjQ3IiwiTGluZUNvbG9yIjpudWxsLCJMaW5lV2VpZ2h0IjowLjAsIkxpbmVUeXBlIjowLCJQYXJlbnRTdHlsZSI6bnVsbH0sIlBhcmVudFN0eWxlIjpudWxsfSwiRHVyYXRpb25TdHlsZSI6eyIkaWQiOiIyNDgiLCJGb250U2V0dGluZ3MiOnsiJGlkIjoiMjQ5IiwiRm9udFNpemUiOjEwLCJGb250TmFtZSI6IkNhbGlicmkiLCJJc0JvbGQiOmZhbHNlLCJJc0l0YWxpYyI6ZmFsc2UsIklzVW5kZXJsaW5lZCI6ZmFsc2UsIlBhcmVudFN0eWxlIjpudWxsfSwiQXV0b1NpemUiOjAsIkZvcmVncm91bmQiOnsiJGlkIjoiMjUwIiwiQ29sb3IiOnsiJHJlZiI6IjkzIn19LCJNYXhXaWR0aCI6MjAwLjAsIk1heEhlaWdodCI6IkluZmluaXR5IiwiU21hcnRGb3JlZ3JvdW5kSXNBY3RpdmUiOmZhbHNlLCJIb3Jpem9udGFsQWxpZ25tZW50IjowLCJWZXJ0aWNhbEFsaWdubWVudCI6MCwiU21hcnRGb3JlZ3JvdW5kIjpudWxsLCJNYXJnaW4iOnsiJHJlZiI6Ijk0In0sIlBhZGRpbmciOnsiJHJlZiI6Ijk1In0sIkJhY2tncm91bmQiOnsiJHJlZiI6Ijk2In0sIklzVmlzaWJsZSI6dHJ1ZSwiV2lkdGgiOjAuMCwiSGVpZ2h0IjowLjAsIkJvcmRlclN0eWxlIjp7IiRpZCI6IjI1MSIsIkxpbmVDb2xvciI6bnVsbCwiTGluZVdlaWdodCI6MC4wLCJMaW5lVHlwZSI6MCwiUGFyZW50U3R5bGUiOm51bGx9LCJQYXJlbnRTdHlsZSI6bnVsbH0sIkhvcml6b250YWxDb25uZWN0b3JTdHlsZSI6eyIkaWQiOiIyNTIiLCJMaW5lQ29sb3IiOnsiJHJlZiI6Ijk4In0sIkxpbmVXZWlnaHQiOjEuMCwiTGluZVR5cGUiOjAsIlBhcmVudFN0eWxlIjpudWxsfSwiVmVydGljYWxDb25uZWN0b3JTdHlsZSI6eyIkaWQiOiIyNTMiLCJMaW5lQ29sb3IiOnsiJHJlZiI6IjEwMSJ9LCJMaW5lV2VpZ2h0IjowLjAsIkxpbmVUeXBlIjowLCJQYXJlbnRTdHlsZSI6bnVsbH0sIk1hcmdpbiI6bnVsbCwiU3RhcnREYXRlUG9zaXRpb24iOjMsIkVuZERhdGVQb3NpdGlvbiI6NCwiRGF0ZUlzVmlzaWJsZSI6dHJ1ZSwiVGl0bGVQb3NpdGlvbiI6MiwiRHVyYXRpb25Qb3NpdGlvbiI6NiwiUGVyY2VudGFnZUNvbXBsZXRlZFBvc2l0aW9uIjo2LCJTcGFjaW5nIjo1LCJJc0JlbG93VGltZWJhbmQiOnRydWUsIlBlcmNlbnRhZ2VDb21wbGV0ZVNoYXBlT3BhY2l0eSI6MzUsIlNoYXBlU3R5bGUiOnsiJGlkIjoiMjU0IiwiTWFyZ2luIjp7IiRyZWYiOiIxMDQifSwiUGFkZGluZyI6eyIkcmVmIjoiMTA1In0sIkJhY2tncm91bmQiOnsiJGlkIjoiMjU1IiwiQ29sb3IiOnsiJGlkIjoiMjU2IiwiQSI6MjU1LCJSIjoyLCJHIjoxNzgsIkIiOjIzOH19LCJJc1Zpc2libGUiOnRydWUsIldpZHRoIjowLjAsIkhlaWdodCI6MTYuMCwiQm9yZGVyU3R5bGUiOnsiJGlkIjoiMjU3IiwiTGluZUNvbG9yIjp7IiRyZWYiOiIxMDkifSwiTGluZVdlaWdodCI6MC4wLCJMaW5lVHlwZSI6MCwiUGFyZW50U3R5bGUiOm51bGx9LCJQYXJlbnRTdHlsZSI6bnVsbH0sIlRpdGxlU3R5bGUiOnsiJGlkIjoiMjU4IiwiRm9udFNldHRpbmdzIjp7IiRpZCI6IjI1OSIsIkZvbnRTaXplIjoxMSwiRm9udE5hbWUiOiJDYWxpYnJpIiwiSXNCb2xkIjp0cnVlLCJJc0l0YWxpYyI6ZmFsc2UsIklzVW5kZXJsaW5lZCI6ZmFsc2UsIlBhcmVudFN0eWxlIjpudWxsfSwiQXV0b1NpemUiOjAsIkZvcmVncm91bmQiOnsiJGlkIjoiMjYwIiwiQ29sb3IiOnsiJHJlZiI6IjExNCJ9fSwiTWF4V2lkdGgiOjk2MC4wLCJNYXhIZWlnaHQiOiJJbmZpbml0eSIsIlNtYXJ0Rm9yZWdyb3VuZElzQWN0aXZlIjpmYWxzZSwiSG9yaXpvbnRhbEFsaWdubWVudCI6MSwiVmVydGljYWxBbGlnbm1lbnQiOjAsIlNtYXJ0Rm9yZWdyb3VuZCI6bnVsbCwiTWFyZ2luIjp7IiRyZWYiOiIxMTUifSwiUGFkZGluZyI6eyIkcmVmIjoiMTE2In0sIkJhY2tncm91bmQiOnsiJHJlZiI6IjExNyJ9LCJJc1Zpc2libGUiOnRydWUsIldpZHRoIjowLjAsIkhlaWdodCI6MC4wLCJCb3JkZXJTdHlsZSI6eyIkaWQiOiIyNjEiLCJMaW5lQ29sb3IiOm51bGwsIkxpbmVXZWlnaHQiOjAuMCwiTGluZVR5cGUiOjAsIlBhcmVudFN0eWxlIjpudWxsfSwiUGFyZW50U3R5bGUiOm51bGx9LCJEYXRlU3R5bGUiOnsiJGlkIjoiMjYyIiwiRm9udFNldHRpbmdzIjp7IiRpZCI6IjI2MyIsIkZvbnRTaXplIjoxMCwiRm9udE5hbWUiOiJDYWxpYnJpIiwiSXNCb2xkIjpmYWxzZSwiSXNJdGFsaWMiOmZhbHNlLCJJc1VuZGVybGluZWQiOmZhbHNlLCJQYXJlbnRTdHlsZSI6bnVsbH0sIkF1dG9TaXplIjowLCJGb3JlZ3JvdW5kIjp7IiRyZWYiOiIxMjAifSwiTWF4V2lkdGgiOjIwMC4wLCJNYXhIZWlnaHQiOiJJbmZpbml0eSIsIlNtYXJ0Rm9yZWdyb3VuZElzQWN0aXZlIjpmYWxzZSwiSG9yaXpvbnRhbEFsaWdubWVudCI6MCwiVmVydGljYWxBbGlnbm1lbnQiOjAsIlNtYXJ0Rm9yZWdyb3VuZCI6bnVsbCwiTWFyZ2luIjp7IiRyZWYiOiIxMjIifSwiUGFkZGluZyI6eyIkcmVmIjoiMTIzIn0sIkJhY2tncm91bmQiOnsiJHJlZiI6IjEyNCJ9LCJJc1Zpc2libGUiOnRydWUsIldpZHRoIjowLjAsIkhlaWdodCI6MC4wLCJCb3JkZXJTdHlsZSI6eyIkaWQiOiIyNjQiLCJMaW5lQ29sb3IiOm51bGwsIkxpbmVXZWlnaHQiOjAuMCwiTGluZVR5cGUiOjAsIlBhcmVudFN0eWxlIjpudWxsfSwiUGFyZW50U3R5bGUiOm51bGx9LCJEYXRlRm9ybWF0Ijp7IiRyZWYiOiIxMjUifSwiSXNWaXNpYmxlIjp0cnVlLCJQYXJlbnRTdHlsZSI6bnVsbH0sIkluZGV4IjozLCJTbWFydER1cmF0aW9uQWN0aXZhdGVkIjpmYWxzZSwiRGF0ZUZvcm1hdCI6eyIkcmVmIjoiMTI1In0sIklkIjoiN2I0MDA4NjgtYWM0OS00YTQ0LTg5ZDktMTBkOGI3YjI1MmRhIiwiSW1wb3J0SWQiOm51bGwsIlRpdGxlIjoiZmFzZSAzOiBvcCB3ZWcgbmFhciBmdXNpZSIsIk5vdGUiOm51bGwsIkh5cGVybGluayI6bnVsbCwiSXNDaGFuZ2VkIjpmYWxzZSwiSXNOZXciOmZhbHNlfSx7IiRpZCI6IjI2NSIsIkdyb3VwTmFtZSI6bnVsbCwiU3RhcnREYXRlIjoiMjAxOC0wOS0wMVQyMzo1OTowMFoiLCJFbmREYXRlIjoiMjAxOS0wMi0yOFQyMzo1OTowMFoiLCJQZXJjZW50YWdlQ29tcGxldGUiOm51bGwsIlN0eWxlIjp7IiRpZCI6IjI2NiIsIlNoYXBlIjoyLCJTaGFwZVRoaWNrbmVzcyI6MSwiRHVyYXRpb25Gb3JtYXQiOjAsIkluY2x1ZGVOb25Xb3JraW5nRGF5c0luRHVyYXRpb24iOmZhbHNlLCJQZXJjZW50YWdlQ29tcGxldGVTdHlsZSI6eyIkaWQiOiIyNjciLCJGb250U2V0dGluZ3MiOnsiJGlkIjoiMjY4IiwiRm9udFNpemUiOjEwLCJGb250TmFtZSI6IkNhbGlicmkiLCJJc0JvbGQiOmZhbHNlLCJJc0l0YWxpYyI6ZmFsc2UsIklzVW5kZXJsaW5lZCI6ZmFsc2UsIlBhcmVudFN0eWxlIjpudWxsfSwiQXV0b1NpemUiOjAsIkZvcmVncm91bmQiOnsiJGlkIjoiMjY5IiwiQ29sb3IiOnsiJHJlZiI6Ijg2In19LCJNYXhXaWR0aCI6MjAwLjAsIk1heEhlaWdodCI6IkluZmluaXR5IiwiU21hcnRGb3JlZ3JvdW5kSXNBY3RpdmUiOmZhbHNlLCJIb3Jpem9udGFsQWxpZ25tZW50IjowLCJWZXJ0aWNhbEFsaWdubWVudCI6MCwiU21hcnRGb3JlZ3JvdW5kIjpudWxsLCJNYXJnaW4iOnsiJHJlZiI6Ijg3In0sIlBhZGRpbmciOnsiJHJlZiI6Ijg4In0sIkJhY2tncm91bmQiOnsiJHJlZiI6Ijg5In0sIklzVmlzaWJsZSI6dHJ1ZSwiV2lkdGgiOjAuMCwiSGVpZ2h0IjowLjAsIkJvcmRlclN0eWxlIjp7IiRpZCI6IjI3MCIsIkxpbmVDb2xvciI6bnVsbCwiTGluZVdlaWdodCI6MC4wLCJMaW5lVHlwZSI6MCwiUGFyZW50U3R5bGUiOm51bGx9LCJQYXJlbnRTdHlsZSI6bnVsbH0sIkR1cmF0aW9uU3R5bGUiOnsiJGlkIjoiMjcxIiwiRm9udFNldHRpbmdzIjp7IiRpZCI6IjI3MiIsIkZvbnRTaXplIjoxMCwiRm9udE5hbWUiOiJDYWxpYnJpIiwiSXNCb2xkIjpmYWxzZSwiSXNJdGFsaWMiOmZhbHNlLCJJc1VuZGVybGluZWQiOmZhbHNlLCJQYXJlbnRTdHlsZSI6bnVsbH0sIkF1dG9TaXplIjowLCJGb3JlZ3JvdW5kIjp7IiRpZCI6IjI3MyIsIkNvbG9yIjp7IiRyZWYiOiI5MyJ9fSwiTWF4V2lkdGgiOjIwMC4wLCJNYXhIZWlnaHQiOiJJbmZpbml0eSIsIlNtYXJ0Rm9yZWdyb3VuZElzQWN0aXZlIjpmYWxzZSwiSG9yaXpvbnRhbEFsaWdubWVudCI6MCwiVmVydGljYWxBbGlnbm1lbnQiOjAsIlNtYXJ0Rm9yZWdyb3VuZCI6bnVsbCwiTWFyZ2luIjp7IiRyZWYiOiI5NCJ9LCJQYWRkaW5nIjp7IiRyZWYiOiI5NSJ9LCJCYWNrZ3JvdW5kIjp7IiRyZWYiOiI5NiJ9LCJJc1Zpc2libGUiOnRydWUsIldpZHRoIjowLjAsIkhlaWdodCI6MC4wLCJCb3JkZXJTdHlsZSI6eyIkaWQiOiIyNzQiLCJMaW5lQ29sb3IiOm51bGwsIkxpbmVXZWlnaHQiOjAuMCwiTGluZVR5cGUiOjAsIlBhcmVudFN0eWxlIjpudWxsfSwiUGFyZW50U3R5bGUiOm51bGx9LCJIb3Jpem9udGFsQ29ubmVjdG9yU3R5bGUiOnsiJGlkIjoiMjc1IiwiTGluZUNvbG9yIjp7IiRyZWYiOiI5OCJ9LCJMaW5lV2VpZ2h0IjoxLjAsIkxpbmVUeXBlIjowLCJQYXJlbnRTdHlsZSI6bnVsbH0sIlZlcnRpY2FsQ29ubmVjdG9yU3R5bGUiOnsiJGlkIjoiMjc2IiwiTGluZUNvbG9yIjp7IiRyZWYiOiIxMDEifSwiTGluZVdlaWdodCI6MC4wLCJMaW5lVHlwZSI6MCwiUGFyZW50U3R5bGUiOm51bGx9LCJNYXJnaW4iOm51bGwsIlN0YXJ0RGF0ZVBvc2l0aW9uIjozLCJFbmREYXRlUG9zaXRpb24iOjQsIkRhdGVJc1Zpc2libGUiOnRydWUsIlRpdGxlUG9zaXRpb24iOjIsIkR1cmF0aW9uUG9zaXRpb24iOjYsIlBlcmNlbnRhZ2VDb21wbGV0ZWRQb3NpdGlvbiI6NiwiU3BhY2luZyI6NSwiSXNCZWxvd1RpbWViYW5kIjp0cnVlLCJQZXJjZW50YWdlQ29tcGxldGVTaGFwZU9wYWNpdHkiOjM1LCJTaGFwZVN0eWxlIjp7IiRpZCI6IjI3NyIsIk1hcmdpbiI6eyIkcmVmIjoiMTA0In0sIlBhZGRpbmciOnsiJHJlZiI6IjEwNSJ9LCJCYWNrZ3JvdW5kIjp7IiRpZCI6IjI3OCIsIkNvbG9yIjp7IiRpZCI6IjI3OSIsIkEiOjI1NSwiUiI6MTExLCJHIjo0OSwiQiI6MTUyfX0sIklzVmlzaWJsZSI6dHJ1ZSwiV2lkdGgiOjAuMCwiSGVpZ2h0IjoxNi4wLCJCb3JkZXJTdHlsZSI6eyIkaWQiOiIyODAiLCJMaW5lQ29sb3IiOnsiJHJlZiI6IjEwOSJ9LCJMaW5lV2VpZ2h0IjowLjAsIkxpbmVUeXBlIjowLCJQYXJlbnRTdHlsZSI6bnVsbH0sIlBhcmVudFN0eWxlIjpudWxsfSwiVGl0bGVTdHlsZSI6eyIkaWQiOiIyODEiLCJGb250U2V0dGluZ3MiOnsiJGlkIjoiMjgyIiwiRm9udFNpemUiOjExLCJGb250TmFtZSI6IkNhbGlicmkiLCJJc0JvbGQiOnRydWUsIklzSXRhbGljIjpmYWxzZSwiSXNVbmRlcmxpbmVkIjpmYWxzZSwiUGFyZW50U3R5bGUiOm51bGx9LCJBdXRvU2l6ZSI6MCwiRm9yZWdyb3VuZCI6eyIkaWQiOiIyODMiLCJDb2xvciI6eyIkcmVmIjoiMTE0In19LCJNYXhXaWR0aCI6OTYwLjAsIk1heEhlaWdodCI6IkluZmluaXR5IiwiU21hcnRGb3JlZ3JvdW5kSXNBY3RpdmUiOmZhbHNlLCJIb3Jpem9udGFsQWxpZ25tZW50IjoxLCJWZXJ0aWNhbEFsaWdubWVudCI6MCwiU21hcnRGb3JlZ3JvdW5kIjpudWxsLCJNYXJnaW4iOnsiJHJlZiI6IjExNSJ9LCJQYWRkaW5nIjp7IiRyZWYiOiIxMTYifSwiQmFja2dyb3VuZCI6eyIkcmVmIjoiMTE3In0sIklzVmlzaWJsZSI6dHJ1ZSwiV2lkdGgiOjAuMCwiSGVpZ2h0IjowLjAsIkJvcmRlclN0eWxlIjp7IiRpZCI6IjI4NCIsIkxpbmVDb2xvciI6bnVsbCwiTGluZVdlaWdodCI6MC4wLCJMaW5lVHlwZSI6MCwiUGFyZW50U3R5bGUiOm51bGx9LCJQYXJlbnRTdHlsZSI6bnVsbH0sIkRhdGVTdHlsZSI6eyIkaWQiOiIyODUiLCJGb250U2V0dGluZ3MiOnsiJGlkIjoiMjg2IiwiRm9udFNpemUiOjEwLCJGb250TmFtZSI6IkNhbGlicmkiLCJJc0JvbGQiOmZhbHNlLCJJc0l0YWxpYyI6ZmFsc2UsIklzVW5kZXJsaW5lZCI6ZmFsc2UsIlBhcmVudFN0eWxlIjpudWxsfSwiQXV0b1NpemUiOjAsIkZvcmVncm91bmQiOnsiJHJlZiI6IjEyMCJ9LCJNYXhXaWR0aCI6MjAwLjAsIk1heEhlaWdodCI6IkluZmluaXR5IiwiU21hcnRGb3JlZ3JvdW5kSXNBY3RpdmUiOmZhbHNlLCJIb3Jpem9udGFsQWxpZ25tZW50IjowLCJWZXJ0aWNhbEFsaWdubWVudCI6MCwiU21hcnRGb3JlZ3JvdW5kIjpudWxsLCJNYXJnaW4iOnsiJHJlZiI6IjEyMiJ9LCJQYWRkaW5nIjp7IiRyZWYiOiIxMjMifSwiQmFja2dyb3VuZCI6eyIkcmVmIjoiMTI0In0sIklzVmlzaWJsZSI6dHJ1ZSwiV2lkdGgiOjAuMCwiSGVpZ2h0IjowLjAsIkJvcmRlclN0eWxlIjp7IiRpZCI6IjI4NyIsIkxpbmVDb2xvciI6bnVsbCwiTGluZVdlaWdodCI6MC4wLCJMaW5lVHlwZSI6MCwiUGFyZW50U3R5bGUiOm51bGx9LCJQYXJlbnRTdHlsZSI6bnVsbH0sIkRhdGVGb3JtYXQiOnsiJHJlZiI6IjEyNSJ9LCJJc1Zpc2libGUiOnRydWUsIlBhcmVudFN0eWxlIjpudWxsfSwiSW5kZXgiOjQsIlNtYXJ0RHVyYXRpb25BY3RpdmF0ZWQiOmZhbHNlLCJEYXRlRm9ybWF0Ijp7IiRyZWYiOiIxMjUifSwiSWQiOiI1MGZmNWRmNy1kNWNhLTQyZmItOTU0Ni04NzE4ZGUyOGI4OTkiLCJJbXBvcnRJZCI6bnVsbCwiVGl0bGUiOiJmYXNlIDQ6IG9wdm9sZ2luZyB2YW4gZnVzaWUiLCJOb3RlIjpudWxsLCJIeXBlcmxpbmsiOm51bGwsIklzQ2hhbmdlZCI6ZmFsc2UsIklzTmV3IjpmYWxzZX1dLCJNc1Byb2plY3RJdGVtc1RyZWUiOnsiJGlkIjoiMjg4IiwiUm9vdCI6eyJJbXBvcnRJZCI6bnVsbCwiSXNJbXBvcnRlZCI6ZmFsc2UsIkNoaWxkcmVuIjpbXX19LCJNZXRhZGF0YSI6eyIkaWQiOiIyODkifSwiU2V0dGluZ3MiOnsiJGlkIjoiMjkwIiwiSW1wYU9wdGlvbnMiOnsiJGlkIjoiMjkxIiwiTGVmdFRvUmlnaHQiOmZhbHNlLCJQYXlsb2FkT3B0aW9ucyI6Mn0sIlVzZUNvbXByZXNzaW9uIjpmYWxzZSwiQ29tcHJlc2lvblBlcmNlbnRhZ2UiOjUwLjAsIkluYWN0aXZlSW50ZXJ2YWxXaWR0aFRocmVzaG9sZCI6MzAuMCwiSW5hY3RpdmVJbnRlcnZhbFdpZHRoIjoxLjAsIlNwbGl0VGFza3MiOmZhbHNlLCJVc2VDbHVzdGVyIjpmYWxzZSwiRXBzaWxvbiI6MC4wLCJNaW5Qb2ludHNUb0Zvcm1BQ2x1c3RlciI6MiwiR2VuZXJhdGVJbnZpc2libGVTaGFwZXMiOmZhbHNlLCJTbWFydFRpbWVsaW5lVGFza1BlcmNlbnRhZ2VGaXQiOmZhbHNlfSwiSXNOZXciOnRydWUsIkltcG9ydFR5cGUiOjAsIkZpbGVQYXRoIjpudWxsLCJUaW1lQ29uZmlndXJhdGlvbiI6eyIkaWQiOiIyOTIiLCJVc2VUaW1lIjpmYWxzZSwiV29ya0RheVN0YXJ0IjoiMDA6MDA6MDAiLCJXb3JrRGF5RW5kIjoiMjM6NTk6MDAifSwiTGFzdFVzZWRUZW1wbGF0ZUlkIjoiYzExZjZmNDktN2RiOC00NWZkLWJhMzItYmZjYWVhNDkyZjM5In0="/>
  <p:tag name="__MASTER" val="__part_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98</Words>
  <Application>Microsoft Office PowerPoint</Application>
  <PresentationFormat>Breedbeeld</PresentationFormat>
  <Paragraphs>36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Trebuchet MS</vt:lpstr>
      <vt:lpstr>Kantoorthema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Marleen Decuyper</dc:creator>
  <cp:lastModifiedBy>Marleen Decuyper</cp:lastModifiedBy>
  <cp:revision>10</cp:revision>
  <dcterms:created xsi:type="dcterms:W3CDTF">2017-11-19T20:28:58Z</dcterms:created>
  <dcterms:modified xsi:type="dcterms:W3CDTF">2017-11-20T12:59:41Z</dcterms:modified>
</cp:coreProperties>
</file>